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2" r:id="rId4"/>
    <p:sldId id="265" r:id="rId5"/>
    <p:sldId id="267" r:id="rId6"/>
    <p:sldId id="266" r:id="rId7"/>
    <p:sldId id="264" r:id="rId8"/>
    <p:sldId id="268" r:id="rId9"/>
    <p:sldId id="269" r:id="rId10"/>
    <p:sldId id="270" r:id="rId11"/>
    <p:sldId id="272" r:id="rId12"/>
    <p:sldId id="273" r:id="rId13"/>
    <p:sldId id="275" r:id="rId14"/>
    <p:sldId id="276" r:id="rId15"/>
    <p:sldId id="285" r:id="rId16"/>
    <p:sldId id="279" r:id="rId17"/>
    <p:sldId id="282" r:id="rId18"/>
    <p:sldId id="280" r:id="rId19"/>
    <p:sldId id="286" r:id="rId20"/>
    <p:sldId id="284" r:id="rId21"/>
    <p:sldId id="287" r:id="rId22"/>
    <p:sldId id="281" r:id="rId23"/>
    <p:sldId id="288" r:id="rId24"/>
    <p:sldId id="292" r:id="rId25"/>
    <p:sldId id="291" r:id="rId26"/>
    <p:sldId id="290" r:id="rId27"/>
    <p:sldId id="289" r:id="rId28"/>
    <p:sldId id="295" r:id="rId29"/>
    <p:sldId id="296" r:id="rId30"/>
    <p:sldId id="294" r:id="rId31"/>
    <p:sldId id="293" r:id="rId32"/>
    <p:sldId id="297" r:id="rId33"/>
    <p:sldId id="263" r:id="rId34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주아" panose="020B0600000101010101" charset="-127"/>
      <p:regular r:id="rId39"/>
    </p:embeddedFont>
    <p:embeddedFont>
      <p:font typeface="휴먼둥근헤드라인" panose="02030504000101010101" pitchFamily="18" charset="-127"/>
      <p:regular r:id="rId40"/>
    </p:embeddedFont>
    <p:embeddedFont>
      <p:font typeface="휴먼모음T" panose="02030504000101010101" pitchFamily="18" charset="-127"/>
      <p:regular r:id="rId41"/>
    </p:embeddedFont>
    <p:embeddedFont>
      <p:font typeface="휴먼편지체" panose="02030504000101010101" pitchFamily="18" charset="-127"/>
      <p:regular r:id="rId42"/>
    </p:embeddedFont>
    <p:embeddedFont>
      <p:font typeface="Arial Rounded MT Bold" panose="020F0704030504030204" pitchFamily="34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Malgun Gothic Semilight" panose="020B0502040204020203" pitchFamily="50" charset="-127"/>
      <p:regular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0F5"/>
    <a:srgbClr val="EBF7FF"/>
    <a:srgbClr val="E6E6E6"/>
    <a:srgbClr val="3898B2"/>
    <a:srgbClr val="B0DAE6"/>
    <a:srgbClr val="3EA6C2"/>
    <a:srgbClr val="82C6D8"/>
    <a:srgbClr val="225C6C"/>
    <a:srgbClr val="BCE0EA"/>
    <a:srgbClr val="FEB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5DBD9-2B6C-492C-ACF2-B3597CD245A9}" v="127" dt="2021-06-13T14:26:58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종하" userId="3f8b003d5f99f5a4" providerId="LiveId" clId="{7F75DBD9-2B6C-492C-ACF2-B3597CD245A9}"/>
    <pc:docChg chg="modSld">
      <pc:chgData name="이 종하" userId="3f8b003d5f99f5a4" providerId="LiveId" clId="{7F75DBD9-2B6C-492C-ACF2-B3597CD245A9}" dt="2021-04-29T07:28:11.665" v="2" actId="164"/>
      <pc:docMkLst>
        <pc:docMk/>
      </pc:docMkLst>
      <pc:sldChg chg="addSp delSp modSp">
        <pc:chgData name="이 종하" userId="3f8b003d5f99f5a4" providerId="LiveId" clId="{7F75DBD9-2B6C-492C-ACF2-B3597CD245A9}" dt="2021-04-29T07:28:11.665" v="2" actId="164"/>
        <pc:sldMkLst>
          <pc:docMk/>
          <pc:sldMk cId="0" sldId="256"/>
        </pc:sldMkLst>
        <pc:spChg chg="mod topLvl">
          <ac:chgData name="이 종하" userId="3f8b003d5f99f5a4" providerId="LiveId" clId="{7F75DBD9-2B6C-492C-ACF2-B3597CD245A9}" dt="2021-04-29T07:28:11.665" v="2" actId="164"/>
          <ac:spMkLst>
            <pc:docMk/>
            <pc:sldMk cId="0" sldId="256"/>
            <ac:spMk id="26" creationId="{355BFB2C-BA0A-44AB-80CA-9C2AB6EB3578}"/>
          </ac:spMkLst>
        </pc:spChg>
        <pc:spChg chg="mod">
          <ac:chgData name="이 종하" userId="3f8b003d5f99f5a4" providerId="LiveId" clId="{7F75DBD9-2B6C-492C-ACF2-B3597CD245A9}" dt="2021-04-29T07:28:05.326" v="1" actId="165"/>
          <ac:spMkLst>
            <pc:docMk/>
            <pc:sldMk cId="0" sldId="256"/>
            <ac:spMk id="29" creationId="{A7A010AB-ED61-44A9-8D88-B4CCBA57FDCC}"/>
          </ac:spMkLst>
        </pc:spChg>
        <pc:spChg chg="mod">
          <ac:chgData name="이 종하" userId="3f8b003d5f99f5a4" providerId="LiveId" clId="{7F75DBD9-2B6C-492C-ACF2-B3597CD245A9}" dt="2021-04-29T07:28:05.326" v="1" actId="165"/>
          <ac:spMkLst>
            <pc:docMk/>
            <pc:sldMk cId="0" sldId="256"/>
            <ac:spMk id="30" creationId="{44996BFD-7689-41D2-A667-EBE7B6FC43CF}"/>
          </ac:spMkLst>
        </pc:spChg>
        <pc:spChg chg="mod">
          <ac:chgData name="이 종하" userId="3f8b003d5f99f5a4" providerId="LiveId" clId="{7F75DBD9-2B6C-492C-ACF2-B3597CD245A9}" dt="2021-04-29T07:28:05.326" v="1" actId="165"/>
          <ac:spMkLst>
            <pc:docMk/>
            <pc:sldMk cId="0" sldId="256"/>
            <ac:spMk id="31" creationId="{B1397A6D-5951-4DA4-965B-DA2C6773428F}"/>
          </ac:spMkLst>
        </pc:spChg>
        <pc:grpChg chg="add mod">
          <ac:chgData name="이 종하" userId="3f8b003d5f99f5a4" providerId="LiveId" clId="{7F75DBD9-2B6C-492C-ACF2-B3597CD245A9}" dt="2021-04-29T07:28:11.665" v="2" actId="164"/>
          <ac:grpSpMkLst>
            <pc:docMk/>
            <pc:sldMk cId="0" sldId="256"/>
            <ac:grpSpMk id="2" creationId="{A5BE61B3-2CF1-41C3-A738-9EC3276FAD09}"/>
          </ac:grpSpMkLst>
        </pc:grpChg>
        <pc:grpChg chg="del mod">
          <ac:chgData name="이 종하" userId="3f8b003d5f99f5a4" providerId="LiveId" clId="{7F75DBD9-2B6C-492C-ACF2-B3597CD245A9}" dt="2021-04-29T07:28:05.326" v="1" actId="165"/>
          <ac:grpSpMkLst>
            <pc:docMk/>
            <pc:sldMk cId="0" sldId="256"/>
            <ac:grpSpMk id="25" creationId="{82758E30-A76B-409A-874F-38CC669C43A6}"/>
          </ac:grpSpMkLst>
        </pc:grpChg>
        <pc:grpChg chg="mod topLvl">
          <ac:chgData name="이 종하" userId="3f8b003d5f99f5a4" providerId="LiveId" clId="{7F75DBD9-2B6C-492C-ACF2-B3597CD245A9}" dt="2021-04-29T07:28:11.665" v="2" actId="164"/>
          <ac:grpSpMkLst>
            <pc:docMk/>
            <pc:sldMk cId="0" sldId="256"/>
            <ac:grpSpMk id="28" creationId="{7E30EEAA-9917-4306-96B7-33003905C135}"/>
          </ac:grpSpMkLst>
        </pc:grpChg>
        <pc:picChg chg="add mod topLvl">
          <ac:chgData name="이 종하" userId="3f8b003d5f99f5a4" providerId="LiveId" clId="{7F75DBD9-2B6C-492C-ACF2-B3597CD245A9}" dt="2021-04-29T07:28:05.326" v="1" actId="165"/>
          <ac:picMkLst>
            <pc:docMk/>
            <pc:sldMk cId="0" sldId="256"/>
            <ac:picMk id="11" creationId="{1F5DBBB7-7481-4B71-AEE3-F555F5E3AA00}"/>
          </ac:picMkLst>
        </pc:picChg>
        <pc:picChg chg="mod topLvl">
          <ac:chgData name="이 종하" userId="3f8b003d5f99f5a4" providerId="LiveId" clId="{7F75DBD9-2B6C-492C-ACF2-B3597CD245A9}" dt="2021-04-29T07:28:11.665" v="2" actId="164"/>
          <ac:picMkLst>
            <pc:docMk/>
            <pc:sldMk cId="0" sldId="256"/>
            <ac:picMk id="27" creationId="{94ADF9BA-3652-44A2-89A1-7E6112933506}"/>
          </ac:picMkLst>
        </pc:picChg>
      </pc:sldChg>
    </pc:docChg>
  </pc:docChgLst>
  <pc:docChgLst>
    <pc:chgData name="이 종하" userId="3f8b003d5f99f5a4" providerId="LiveId" clId="{60A1E2F6-B7E3-464E-B7AA-C1E0D97C4114}"/>
    <pc:docChg chg="undo custSel addSld delSld modSld sldOrd">
      <pc:chgData name="이 종하" userId="3f8b003d5f99f5a4" providerId="LiveId" clId="{60A1E2F6-B7E3-464E-B7AA-C1E0D97C4114}" dt="2021-04-28T08:25:31.819" v="1230" actId="2696"/>
      <pc:docMkLst>
        <pc:docMk/>
      </pc:docMkLst>
      <pc:sldChg chg="addSp delSp modSp mod">
        <pc:chgData name="이 종하" userId="3f8b003d5f99f5a4" providerId="LiveId" clId="{60A1E2F6-B7E3-464E-B7AA-C1E0D97C4114}" dt="2021-04-27T11:53:49.201" v="210" actId="1076"/>
        <pc:sldMkLst>
          <pc:docMk/>
          <pc:sldMk cId="0" sldId="256"/>
        </pc:sldMkLst>
        <pc:spChg chg="del">
          <ac:chgData name="이 종하" userId="3f8b003d5f99f5a4" providerId="LiveId" clId="{60A1E2F6-B7E3-464E-B7AA-C1E0D97C4114}" dt="2021-04-27T11:52:48.129" v="201" actId="478"/>
          <ac:spMkLst>
            <pc:docMk/>
            <pc:sldMk cId="0" sldId="256"/>
            <ac:spMk id="2" creationId="{1B8710FA-CD37-4723-A419-0F3BFAD3954C}"/>
          </ac:spMkLst>
        </pc:spChg>
        <pc:spChg chg="del">
          <ac:chgData name="이 종하" userId="3f8b003d5f99f5a4" providerId="LiveId" clId="{60A1E2F6-B7E3-464E-B7AA-C1E0D97C4114}" dt="2021-04-27T11:52:48.129" v="201" actId="478"/>
          <ac:spMkLst>
            <pc:docMk/>
            <pc:sldMk cId="0" sldId="256"/>
            <ac:spMk id="3" creationId="{8035C378-901B-42F3-BED1-9D9D8153531D}"/>
          </ac:spMkLst>
        </pc:spChg>
        <pc:spChg chg="del">
          <ac:chgData name="이 종하" userId="3f8b003d5f99f5a4" providerId="LiveId" clId="{60A1E2F6-B7E3-464E-B7AA-C1E0D97C4114}" dt="2021-04-27T11:52:48.129" v="201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이 종하" userId="3f8b003d5f99f5a4" providerId="LiveId" clId="{60A1E2F6-B7E3-464E-B7AA-C1E0D97C4114}" dt="2021-04-27T11:53:40.977" v="209" actId="1076"/>
          <ac:spMkLst>
            <pc:docMk/>
            <pc:sldMk cId="0" sldId="256"/>
            <ac:spMk id="10" creationId="{D7656443-8CA2-40F6-A60A-7E7A4BBF7E25}"/>
          </ac:spMkLst>
        </pc:spChg>
        <pc:spChg chg="add mod">
          <ac:chgData name="이 종하" userId="3f8b003d5f99f5a4" providerId="LiveId" clId="{60A1E2F6-B7E3-464E-B7AA-C1E0D97C4114}" dt="2021-04-27T11:41:51.594" v="79"/>
          <ac:spMkLst>
            <pc:docMk/>
            <pc:sldMk cId="0" sldId="256"/>
            <ac:spMk id="13" creationId="{F45A9F30-1563-4587-ADCC-A4D0FE0DC225}"/>
          </ac:spMkLst>
        </pc:spChg>
        <pc:spChg chg="add mod">
          <ac:chgData name="이 종하" userId="3f8b003d5f99f5a4" providerId="LiveId" clId="{60A1E2F6-B7E3-464E-B7AA-C1E0D97C4114}" dt="2021-04-27T11:41:51.594" v="79"/>
          <ac:spMkLst>
            <pc:docMk/>
            <pc:sldMk cId="0" sldId="256"/>
            <ac:spMk id="14" creationId="{C59F5042-FDA3-4430-A546-B998F2460892}"/>
          </ac:spMkLst>
        </pc:spChg>
        <pc:spChg chg="add mod">
          <ac:chgData name="이 종하" userId="3f8b003d5f99f5a4" providerId="LiveId" clId="{60A1E2F6-B7E3-464E-B7AA-C1E0D97C4114}" dt="2021-04-27T11:41:51.594" v="79"/>
          <ac:spMkLst>
            <pc:docMk/>
            <pc:sldMk cId="0" sldId="256"/>
            <ac:spMk id="15" creationId="{CC28BB3B-6619-4073-822B-3DBF5A18537C}"/>
          </ac:spMkLst>
        </pc:spChg>
        <pc:spChg chg="add mod">
          <ac:chgData name="이 종하" userId="3f8b003d5f99f5a4" providerId="LiveId" clId="{60A1E2F6-B7E3-464E-B7AA-C1E0D97C4114}" dt="2021-04-27T11:41:51.594" v="79"/>
          <ac:spMkLst>
            <pc:docMk/>
            <pc:sldMk cId="0" sldId="256"/>
            <ac:spMk id="16" creationId="{08DECB10-63AB-46AB-A2E5-BBB027169BFD}"/>
          </ac:spMkLst>
        </pc:spChg>
        <pc:spChg chg="add del mod">
          <ac:chgData name="이 종하" userId="3f8b003d5f99f5a4" providerId="LiveId" clId="{60A1E2F6-B7E3-464E-B7AA-C1E0D97C4114}" dt="2021-04-27T11:41:58.116" v="81" actId="478"/>
          <ac:spMkLst>
            <pc:docMk/>
            <pc:sldMk cId="0" sldId="256"/>
            <ac:spMk id="17" creationId="{8BA06679-6F18-4526-9EA1-5E58AFE3ABF1}"/>
          </ac:spMkLst>
        </pc:spChg>
        <pc:spChg chg="mod">
          <ac:chgData name="이 종하" userId="3f8b003d5f99f5a4" providerId="LiveId" clId="{60A1E2F6-B7E3-464E-B7AA-C1E0D97C4114}" dt="2021-04-27T11:52:32.314" v="195"/>
          <ac:spMkLst>
            <pc:docMk/>
            <pc:sldMk cId="0" sldId="256"/>
            <ac:spMk id="19" creationId="{CDE441FC-2B4E-4D29-8D11-DBE50477D7EC}"/>
          </ac:spMkLst>
        </pc:spChg>
        <pc:spChg chg="mod">
          <ac:chgData name="이 종하" userId="3f8b003d5f99f5a4" providerId="LiveId" clId="{60A1E2F6-B7E3-464E-B7AA-C1E0D97C4114}" dt="2021-04-27T11:52:32.314" v="195"/>
          <ac:spMkLst>
            <pc:docMk/>
            <pc:sldMk cId="0" sldId="256"/>
            <ac:spMk id="22" creationId="{B539A2DE-9A31-40D5-B121-F9B60B45BD62}"/>
          </ac:spMkLst>
        </pc:spChg>
        <pc:spChg chg="mod">
          <ac:chgData name="이 종하" userId="3f8b003d5f99f5a4" providerId="LiveId" clId="{60A1E2F6-B7E3-464E-B7AA-C1E0D97C4114}" dt="2021-04-27T11:52:32.314" v="195"/>
          <ac:spMkLst>
            <pc:docMk/>
            <pc:sldMk cId="0" sldId="256"/>
            <ac:spMk id="23" creationId="{660993D1-4D83-49DF-BC30-48150B5BB4FD}"/>
          </ac:spMkLst>
        </pc:spChg>
        <pc:spChg chg="mod">
          <ac:chgData name="이 종하" userId="3f8b003d5f99f5a4" providerId="LiveId" clId="{60A1E2F6-B7E3-464E-B7AA-C1E0D97C4114}" dt="2021-04-27T11:52:32.314" v="195"/>
          <ac:spMkLst>
            <pc:docMk/>
            <pc:sldMk cId="0" sldId="256"/>
            <ac:spMk id="24" creationId="{0DE74260-C399-4238-82BB-B7B0A843303D}"/>
          </ac:spMkLst>
        </pc:spChg>
        <pc:spChg chg="mod">
          <ac:chgData name="이 종하" userId="3f8b003d5f99f5a4" providerId="LiveId" clId="{60A1E2F6-B7E3-464E-B7AA-C1E0D97C4114}" dt="2021-04-27T11:52:50.383" v="202"/>
          <ac:spMkLst>
            <pc:docMk/>
            <pc:sldMk cId="0" sldId="256"/>
            <ac:spMk id="26" creationId="{355BFB2C-BA0A-44AB-80CA-9C2AB6EB3578}"/>
          </ac:spMkLst>
        </pc:spChg>
        <pc:spChg chg="mod">
          <ac:chgData name="이 종하" userId="3f8b003d5f99f5a4" providerId="LiveId" clId="{60A1E2F6-B7E3-464E-B7AA-C1E0D97C4114}" dt="2021-04-27T11:52:50.383" v="202"/>
          <ac:spMkLst>
            <pc:docMk/>
            <pc:sldMk cId="0" sldId="256"/>
            <ac:spMk id="29" creationId="{A7A010AB-ED61-44A9-8D88-B4CCBA57FDCC}"/>
          </ac:spMkLst>
        </pc:spChg>
        <pc:spChg chg="mod">
          <ac:chgData name="이 종하" userId="3f8b003d5f99f5a4" providerId="LiveId" clId="{60A1E2F6-B7E3-464E-B7AA-C1E0D97C4114}" dt="2021-04-27T11:52:50.383" v="202"/>
          <ac:spMkLst>
            <pc:docMk/>
            <pc:sldMk cId="0" sldId="256"/>
            <ac:spMk id="30" creationId="{44996BFD-7689-41D2-A667-EBE7B6FC43CF}"/>
          </ac:spMkLst>
        </pc:spChg>
        <pc:spChg chg="mod">
          <ac:chgData name="이 종하" userId="3f8b003d5f99f5a4" providerId="LiveId" clId="{60A1E2F6-B7E3-464E-B7AA-C1E0D97C4114}" dt="2021-04-27T11:52:50.383" v="202"/>
          <ac:spMkLst>
            <pc:docMk/>
            <pc:sldMk cId="0" sldId="256"/>
            <ac:spMk id="31" creationId="{B1397A6D-5951-4DA4-965B-DA2C6773428F}"/>
          </ac:spMkLst>
        </pc:spChg>
        <pc:grpChg chg="add del mod">
          <ac:chgData name="이 종하" userId="3f8b003d5f99f5a4" providerId="LiveId" clId="{60A1E2F6-B7E3-464E-B7AA-C1E0D97C4114}" dt="2021-04-27T11:41:59.422" v="82" actId="478"/>
          <ac:grpSpMkLst>
            <pc:docMk/>
            <pc:sldMk cId="0" sldId="256"/>
            <ac:grpSpMk id="12" creationId="{20E1D8C3-1E4C-4B22-81F1-70B69E7603AB}"/>
          </ac:grpSpMkLst>
        </pc:grpChg>
        <pc:grpChg chg="add del mod">
          <ac:chgData name="이 종하" userId="3f8b003d5f99f5a4" providerId="LiveId" clId="{60A1E2F6-B7E3-464E-B7AA-C1E0D97C4114}" dt="2021-04-27T11:52:38.469" v="198"/>
          <ac:grpSpMkLst>
            <pc:docMk/>
            <pc:sldMk cId="0" sldId="256"/>
            <ac:grpSpMk id="18" creationId="{A646FB5B-F077-4C65-B520-E1DB9714D8F4}"/>
          </ac:grpSpMkLst>
        </pc:grpChg>
        <pc:grpChg chg="mod">
          <ac:chgData name="이 종하" userId="3f8b003d5f99f5a4" providerId="LiveId" clId="{60A1E2F6-B7E3-464E-B7AA-C1E0D97C4114}" dt="2021-04-27T11:52:32.314" v="195"/>
          <ac:grpSpMkLst>
            <pc:docMk/>
            <pc:sldMk cId="0" sldId="256"/>
            <ac:grpSpMk id="21" creationId="{439BC996-7F9A-4770-BB0C-F57657549C2E}"/>
          </ac:grpSpMkLst>
        </pc:grpChg>
        <pc:grpChg chg="add mod">
          <ac:chgData name="이 종하" userId="3f8b003d5f99f5a4" providerId="LiveId" clId="{60A1E2F6-B7E3-464E-B7AA-C1E0D97C4114}" dt="2021-04-27T11:53:49.201" v="210" actId="1076"/>
          <ac:grpSpMkLst>
            <pc:docMk/>
            <pc:sldMk cId="0" sldId="256"/>
            <ac:grpSpMk id="25" creationId="{82758E30-A76B-409A-874F-38CC669C43A6}"/>
          </ac:grpSpMkLst>
        </pc:grpChg>
        <pc:grpChg chg="mod">
          <ac:chgData name="이 종하" userId="3f8b003d5f99f5a4" providerId="LiveId" clId="{60A1E2F6-B7E3-464E-B7AA-C1E0D97C4114}" dt="2021-04-27T11:52:50.383" v="202"/>
          <ac:grpSpMkLst>
            <pc:docMk/>
            <pc:sldMk cId="0" sldId="256"/>
            <ac:grpSpMk id="28" creationId="{7E30EEAA-9917-4306-96B7-33003905C135}"/>
          </ac:grpSpMkLst>
        </pc:grpChg>
        <pc:picChg chg="add del">
          <ac:chgData name="이 종하" userId="3f8b003d5f99f5a4" providerId="LiveId" clId="{60A1E2F6-B7E3-464E-B7AA-C1E0D97C4114}" dt="2021-04-27T11:52:42.043" v="200" actId="478"/>
          <ac:picMkLst>
            <pc:docMk/>
            <pc:sldMk cId="0" sldId="256"/>
            <ac:picMk id="5" creationId="{F8339F6A-F786-4762-895D-B2A06077B886}"/>
          </ac:picMkLst>
        </pc:picChg>
        <pc:picChg chg="mod">
          <ac:chgData name="이 종하" userId="3f8b003d5f99f5a4" providerId="LiveId" clId="{60A1E2F6-B7E3-464E-B7AA-C1E0D97C4114}" dt="2021-04-27T11:52:32.314" v="195"/>
          <ac:picMkLst>
            <pc:docMk/>
            <pc:sldMk cId="0" sldId="256"/>
            <ac:picMk id="20" creationId="{E64CC40D-008B-463D-B500-3E437EA82D32}"/>
          </ac:picMkLst>
        </pc:picChg>
        <pc:picChg chg="mod">
          <ac:chgData name="이 종하" userId="3f8b003d5f99f5a4" providerId="LiveId" clId="{60A1E2F6-B7E3-464E-B7AA-C1E0D97C4114}" dt="2021-04-27T11:52:50.383" v="202"/>
          <ac:picMkLst>
            <pc:docMk/>
            <pc:sldMk cId="0" sldId="256"/>
            <ac:picMk id="27" creationId="{94ADF9BA-3652-44A2-89A1-7E6112933506}"/>
          </ac:picMkLst>
        </pc:picChg>
        <pc:picChg chg="del">
          <ac:chgData name="이 종하" userId="3f8b003d5f99f5a4" providerId="LiveId" clId="{60A1E2F6-B7E3-464E-B7AA-C1E0D97C4114}" dt="2021-04-27T11:53:17.621" v="205" actId="478"/>
          <ac:picMkLst>
            <pc:docMk/>
            <pc:sldMk cId="0" sldId="256"/>
            <ac:picMk id="9217" creationId="{00000000-0000-0000-0000-000000000000}"/>
          </ac:picMkLst>
        </pc:picChg>
        <pc:cxnChg chg="del">
          <ac:chgData name="이 종하" userId="3f8b003d5f99f5a4" providerId="LiveId" clId="{60A1E2F6-B7E3-464E-B7AA-C1E0D97C4114}" dt="2021-04-27T11:53:19.333" v="206" actId="478"/>
          <ac:cxnSpMkLst>
            <pc:docMk/>
            <pc:sldMk cId="0" sldId="256"/>
            <ac:cxnSpMk id="11" creationId="{00000000-0000-0000-0000-000000000000}"/>
          </ac:cxnSpMkLst>
        </pc:cxnChg>
      </pc:sldChg>
      <pc:sldChg chg="modSp mod">
        <pc:chgData name="이 종하" userId="3f8b003d5f99f5a4" providerId="LiveId" clId="{60A1E2F6-B7E3-464E-B7AA-C1E0D97C4114}" dt="2021-04-27T11:38:04.621" v="54" actId="20577"/>
        <pc:sldMkLst>
          <pc:docMk/>
          <pc:sldMk cId="0" sldId="262"/>
        </pc:sldMkLst>
        <pc:spChg chg="mod">
          <ac:chgData name="이 종하" userId="3f8b003d5f99f5a4" providerId="LiveId" clId="{60A1E2F6-B7E3-464E-B7AA-C1E0D97C4114}" dt="2021-04-27T11:38:04.621" v="54" actId="20577"/>
          <ac:spMkLst>
            <pc:docMk/>
            <pc:sldMk cId="0" sldId="262"/>
            <ac:spMk id="36" creationId="{B413D88E-BAE7-481E-8AF6-F4A9E03203BA}"/>
          </ac:spMkLst>
        </pc:spChg>
      </pc:sldChg>
      <pc:sldChg chg="modSp mod">
        <pc:chgData name="이 종하" userId="3f8b003d5f99f5a4" providerId="LiveId" clId="{60A1E2F6-B7E3-464E-B7AA-C1E0D97C4114}" dt="2021-04-27T11:38:28.256" v="68" actId="20577"/>
        <pc:sldMkLst>
          <pc:docMk/>
          <pc:sldMk cId="294576704" sldId="264"/>
        </pc:sldMkLst>
        <pc:spChg chg="mod">
          <ac:chgData name="이 종하" userId="3f8b003d5f99f5a4" providerId="LiveId" clId="{60A1E2F6-B7E3-464E-B7AA-C1E0D97C4114}" dt="2021-04-27T11:38:28.256" v="68" actId="20577"/>
          <ac:spMkLst>
            <pc:docMk/>
            <pc:sldMk cId="294576704" sldId="264"/>
            <ac:spMk id="36" creationId="{B413D88E-BAE7-481E-8AF6-F4A9E03203BA}"/>
          </ac:spMkLst>
        </pc:spChg>
      </pc:sldChg>
      <pc:sldChg chg="modSp mod">
        <pc:chgData name="이 종하" userId="3f8b003d5f99f5a4" providerId="LiveId" clId="{60A1E2F6-B7E3-464E-B7AA-C1E0D97C4114}" dt="2021-04-27T11:38:08.679" v="57" actId="20577"/>
        <pc:sldMkLst>
          <pc:docMk/>
          <pc:sldMk cId="4236749866" sldId="265"/>
        </pc:sldMkLst>
        <pc:spChg chg="mod">
          <ac:chgData name="이 종하" userId="3f8b003d5f99f5a4" providerId="LiveId" clId="{60A1E2F6-B7E3-464E-B7AA-C1E0D97C4114}" dt="2021-04-27T11:38:08.679" v="57" actId="20577"/>
          <ac:spMkLst>
            <pc:docMk/>
            <pc:sldMk cId="4236749866" sldId="265"/>
            <ac:spMk id="36" creationId="{B413D88E-BAE7-481E-8AF6-F4A9E03203BA}"/>
          </ac:spMkLst>
        </pc:spChg>
      </pc:sldChg>
      <pc:sldChg chg="modSp mod">
        <pc:chgData name="이 종하" userId="3f8b003d5f99f5a4" providerId="LiveId" clId="{60A1E2F6-B7E3-464E-B7AA-C1E0D97C4114}" dt="2021-04-27T11:38:24.814" v="65" actId="20577"/>
        <pc:sldMkLst>
          <pc:docMk/>
          <pc:sldMk cId="2742222638" sldId="266"/>
        </pc:sldMkLst>
        <pc:spChg chg="mod">
          <ac:chgData name="이 종하" userId="3f8b003d5f99f5a4" providerId="LiveId" clId="{60A1E2F6-B7E3-464E-B7AA-C1E0D97C4114}" dt="2021-04-27T11:38:24.814" v="65" actId="20577"/>
          <ac:spMkLst>
            <pc:docMk/>
            <pc:sldMk cId="2742222638" sldId="266"/>
            <ac:spMk id="36" creationId="{B413D88E-BAE7-481E-8AF6-F4A9E03203BA}"/>
          </ac:spMkLst>
        </pc:spChg>
      </pc:sldChg>
      <pc:sldChg chg="modSp mod">
        <pc:chgData name="이 종하" userId="3f8b003d5f99f5a4" providerId="LiveId" clId="{60A1E2F6-B7E3-464E-B7AA-C1E0D97C4114}" dt="2021-04-27T11:38:18.961" v="62" actId="14100"/>
        <pc:sldMkLst>
          <pc:docMk/>
          <pc:sldMk cId="935157295" sldId="267"/>
        </pc:sldMkLst>
        <pc:spChg chg="mod">
          <ac:chgData name="이 종하" userId="3f8b003d5f99f5a4" providerId="LiveId" clId="{60A1E2F6-B7E3-464E-B7AA-C1E0D97C4114}" dt="2021-04-27T11:38:12.302" v="60" actId="20577"/>
          <ac:spMkLst>
            <pc:docMk/>
            <pc:sldMk cId="935157295" sldId="267"/>
            <ac:spMk id="36" creationId="{B413D88E-BAE7-481E-8AF6-F4A9E03203BA}"/>
          </ac:spMkLst>
        </pc:spChg>
        <pc:grpChg chg="mod">
          <ac:chgData name="이 종하" userId="3f8b003d5f99f5a4" providerId="LiveId" clId="{60A1E2F6-B7E3-464E-B7AA-C1E0D97C4114}" dt="2021-04-27T11:38:18.961" v="62" actId="14100"/>
          <ac:grpSpMkLst>
            <pc:docMk/>
            <pc:sldMk cId="935157295" sldId="267"/>
            <ac:grpSpMk id="34" creationId="{D7181F92-337B-4921-B578-9FA383BB8B06}"/>
          </ac:grpSpMkLst>
        </pc:grpChg>
      </pc:sldChg>
      <pc:sldChg chg="addSp modSp add mod">
        <pc:chgData name="이 종하" userId="3f8b003d5f99f5a4" providerId="LiveId" clId="{60A1E2F6-B7E3-464E-B7AA-C1E0D97C4114}" dt="2021-04-27T11:39:18.820" v="74" actId="14100"/>
        <pc:sldMkLst>
          <pc:docMk/>
          <pc:sldMk cId="1968036738" sldId="268"/>
        </pc:sldMkLst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4" creationId="{B4BD6AA6-77EF-4EBD-9FA7-64E21FB666A2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5" creationId="{17B4A88C-6B86-4D0A-837D-884CC7F6F123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6" creationId="{61EC279B-964A-4ABE-A0CE-F7D04850C9CF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8" creationId="{BECF9364-B51F-4F57-92FA-A8CB6A602387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9" creationId="{4709BC70-B974-4953-9CB2-2A27AF42C566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10" creationId="{A2D98250-D21D-43D7-86E6-ADFE40D42445}"/>
          </ac:spMkLst>
        </pc:spChg>
        <pc:spChg chg="mod">
          <ac:chgData name="이 종하" userId="3f8b003d5f99f5a4" providerId="LiveId" clId="{60A1E2F6-B7E3-464E-B7AA-C1E0D97C4114}" dt="2021-04-27T11:39:18.820" v="74" actId="14100"/>
          <ac:spMkLst>
            <pc:docMk/>
            <pc:sldMk cId="1968036738" sldId="268"/>
            <ac:spMk id="11" creationId="{532E4BBA-F837-4D70-A58A-EF1AA4BD3A91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12" creationId="{509D57D4-2EDF-4A2F-B177-DDEE7E586B5B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13" creationId="{20C8C98E-58BC-4224-A299-1132C24D200E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14" creationId="{38949359-A92A-426A-B704-6CBE89AF2261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15" creationId="{C5E2F59D-BEB0-481A-B782-CB12C62819ED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16" creationId="{038465C3-3981-4E42-A150-5E61A3F1F067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17" creationId="{842D7E39-9479-45EE-8BE6-7288A907B72A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18" creationId="{0E1AB5FF-18C2-4128-898C-3D552F2C3700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23" creationId="{CEAD177C-4DAD-45EF-A96E-EAEDA3207366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25" creationId="{2AAE75D6-6E8B-4CD4-8D5F-DF65C3356FC9}"/>
          </ac:spMkLst>
        </pc:spChg>
        <pc:spChg chg="add mod">
          <ac:chgData name="이 종하" userId="3f8b003d5f99f5a4" providerId="LiveId" clId="{60A1E2F6-B7E3-464E-B7AA-C1E0D97C4114}" dt="2021-04-27T11:29:34.746" v="6" actId="164"/>
          <ac:spMkLst>
            <pc:docMk/>
            <pc:sldMk cId="1968036738" sldId="268"/>
            <ac:spMk id="42" creationId="{4A4E9999-4B65-4197-947D-6C44012860CF}"/>
          </ac:spMkLst>
        </pc:spChg>
        <pc:spChg chg="mod">
          <ac:chgData name="이 종하" userId="3f8b003d5f99f5a4" providerId="LiveId" clId="{60A1E2F6-B7E3-464E-B7AA-C1E0D97C4114}" dt="2021-04-27T11:29:10.181" v="1"/>
          <ac:spMkLst>
            <pc:docMk/>
            <pc:sldMk cId="1968036738" sldId="268"/>
            <ac:spMk id="46" creationId="{FD67CEE0-8439-4B26-A25C-07E62CEFACF4}"/>
          </ac:spMkLst>
        </pc:spChg>
        <pc:spChg chg="mod">
          <ac:chgData name="이 종하" userId="3f8b003d5f99f5a4" providerId="LiveId" clId="{60A1E2F6-B7E3-464E-B7AA-C1E0D97C4114}" dt="2021-04-27T11:29:10.181" v="1"/>
          <ac:spMkLst>
            <pc:docMk/>
            <pc:sldMk cId="1968036738" sldId="268"/>
            <ac:spMk id="47" creationId="{D440A866-BB51-46D9-8D1A-42BEFEBE5C03}"/>
          </ac:spMkLst>
        </pc:spChg>
        <pc:spChg chg="mod">
          <ac:chgData name="이 종하" userId="3f8b003d5f99f5a4" providerId="LiveId" clId="{60A1E2F6-B7E3-464E-B7AA-C1E0D97C4114}" dt="2021-04-27T11:29:10.181" v="1"/>
          <ac:spMkLst>
            <pc:docMk/>
            <pc:sldMk cId="1968036738" sldId="268"/>
            <ac:spMk id="50" creationId="{DE155E0D-C324-435E-B26A-749C7943FCF3}"/>
          </ac:spMkLst>
        </pc:spChg>
        <pc:spChg chg="mod">
          <ac:chgData name="이 종하" userId="3f8b003d5f99f5a4" providerId="LiveId" clId="{60A1E2F6-B7E3-464E-B7AA-C1E0D97C4114}" dt="2021-04-27T11:29:10.181" v="1"/>
          <ac:spMkLst>
            <pc:docMk/>
            <pc:sldMk cId="1968036738" sldId="268"/>
            <ac:spMk id="51" creationId="{B208C591-5193-4EC3-B922-119D0E274B03}"/>
          </ac:spMkLst>
        </pc:spChg>
        <pc:spChg chg="mod">
          <ac:chgData name="이 종하" userId="3f8b003d5f99f5a4" providerId="LiveId" clId="{60A1E2F6-B7E3-464E-B7AA-C1E0D97C4114}" dt="2021-04-27T11:29:21.197" v="2"/>
          <ac:spMkLst>
            <pc:docMk/>
            <pc:sldMk cId="1968036738" sldId="268"/>
            <ac:spMk id="54" creationId="{68FBA68B-291A-446B-8E2E-16F7C984E96A}"/>
          </ac:spMkLst>
        </pc:spChg>
        <pc:spChg chg="mod">
          <ac:chgData name="이 종하" userId="3f8b003d5f99f5a4" providerId="LiveId" clId="{60A1E2F6-B7E3-464E-B7AA-C1E0D97C4114}" dt="2021-04-27T11:38:36.449" v="71" actId="20577"/>
          <ac:spMkLst>
            <pc:docMk/>
            <pc:sldMk cId="1968036738" sldId="268"/>
            <ac:spMk id="55" creationId="{314DF682-48F1-48C7-932B-62CBAB1056CE}"/>
          </ac:spMkLst>
        </pc:spChg>
        <pc:spChg chg="mod">
          <ac:chgData name="이 종하" userId="3f8b003d5f99f5a4" providerId="LiveId" clId="{60A1E2F6-B7E3-464E-B7AA-C1E0D97C4114}" dt="2021-04-27T11:37:35.478" v="37" actId="113"/>
          <ac:spMkLst>
            <pc:docMk/>
            <pc:sldMk cId="1968036738" sldId="268"/>
            <ac:spMk id="69" creationId="{BB9A0F5E-0051-4B2C-B6CB-00B6310C71D3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78" creationId="{CABCC09A-19EB-474B-BC0B-B40C8A692A15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84" creationId="{E6D6F6D5-064A-4BE0-A679-B44331E89A84}"/>
          </ac:spMkLst>
        </pc:spChg>
        <pc:spChg chg="mod">
          <ac:chgData name="이 종하" userId="3f8b003d5f99f5a4" providerId="LiveId" clId="{60A1E2F6-B7E3-464E-B7AA-C1E0D97C4114}" dt="2021-04-27T11:39:12.644" v="73" actId="404"/>
          <ac:spMkLst>
            <pc:docMk/>
            <pc:sldMk cId="1968036738" sldId="268"/>
            <ac:spMk id="85" creationId="{12549818-424B-4399-8A46-2F3B34DAD6CF}"/>
          </ac:spMkLst>
        </pc:spChg>
        <pc:grpChg chg="add mod">
          <ac:chgData name="이 종하" userId="3f8b003d5f99f5a4" providerId="LiveId" clId="{60A1E2F6-B7E3-464E-B7AA-C1E0D97C4114}" dt="2021-04-27T11:32:32.881" v="33" actId="1037"/>
          <ac:grpSpMkLst>
            <pc:docMk/>
            <pc:sldMk cId="1968036738" sldId="268"/>
            <ac:grpSpMk id="2" creationId="{91E73E02-BCE1-4D5C-B023-54F61BBF3F89}"/>
          </ac:grpSpMkLst>
        </pc:grpChg>
        <pc:grpChg chg="add mod ord">
          <ac:chgData name="이 종하" userId="3f8b003d5f99f5a4" providerId="LiveId" clId="{60A1E2F6-B7E3-464E-B7AA-C1E0D97C4114}" dt="2021-04-27T11:32:32.881" v="33" actId="1037"/>
          <ac:grpSpMkLst>
            <pc:docMk/>
            <pc:sldMk cId="1968036738" sldId="268"/>
            <ac:grpSpMk id="3" creationId="{F2B1DDE1-E51D-4BC5-8F1A-8E4A34E74757}"/>
          </ac:grpSpMkLst>
        </pc:grpChg>
        <pc:grpChg chg="add mod">
          <ac:chgData name="이 종하" userId="3f8b003d5f99f5a4" providerId="LiveId" clId="{60A1E2F6-B7E3-464E-B7AA-C1E0D97C4114}" dt="2021-04-27T11:29:34.746" v="6" actId="164"/>
          <ac:grpSpMkLst>
            <pc:docMk/>
            <pc:sldMk cId="1968036738" sldId="268"/>
            <ac:grpSpMk id="44" creationId="{73D2A0A5-5BD2-49B4-8908-9334019D72BB}"/>
          </ac:grpSpMkLst>
        </pc:grpChg>
        <pc:grpChg chg="add mod">
          <ac:chgData name="이 종하" userId="3f8b003d5f99f5a4" providerId="LiveId" clId="{60A1E2F6-B7E3-464E-B7AA-C1E0D97C4114}" dt="2021-04-27T11:29:34.746" v="6" actId="164"/>
          <ac:grpSpMkLst>
            <pc:docMk/>
            <pc:sldMk cId="1968036738" sldId="268"/>
            <ac:grpSpMk id="48" creationId="{EE749BFE-23AE-42A3-8BB5-ACB24C1B7C59}"/>
          </ac:grpSpMkLst>
        </pc:grpChg>
        <pc:grpChg chg="add mod">
          <ac:chgData name="이 종하" userId="3f8b003d5f99f5a4" providerId="LiveId" clId="{60A1E2F6-B7E3-464E-B7AA-C1E0D97C4114}" dt="2021-04-27T11:29:21.197" v="2"/>
          <ac:grpSpMkLst>
            <pc:docMk/>
            <pc:sldMk cId="1968036738" sldId="268"/>
            <ac:grpSpMk id="52" creationId="{F15F6FCB-F4E3-45CE-A7B4-5A29860C2567}"/>
          </ac:grpSpMkLst>
        </pc:grp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30" creationId="{E9EBFD23-612F-4DD2-A31B-972EF45837C1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31" creationId="{A075B67B-B778-45A1-B9D4-5588A9AB6A9F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41" creationId="{9E7E88F1-A701-4B73-ABB8-B968D9DBFC9B}"/>
          </ac:cxnSpMkLst>
        </pc:cxnChg>
        <pc:cxnChg chg="mod">
          <ac:chgData name="이 종하" userId="3f8b003d5f99f5a4" providerId="LiveId" clId="{60A1E2F6-B7E3-464E-B7AA-C1E0D97C4114}" dt="2021-04-27T11:31:07.473" v="23" actId="14100"/>
          <ac:cxnSpMkLst>
            <pc:docMk/>
            <pc:sldMk cId="1968036738" sldId="268"/>
            <ac:cxnSpMk id="43" creationId="{68F3912C-7F52-44C3-8A49-2521C1C403A3}"/>
          </ac:cxnSpMkLst>
        </pc:cxnChg>
        <pc:cxnChg chg="mod">
          <ac:chgData name="이 종하" userId="3f8b003d5f99f5a4" providerId="LiveId" clId="{60A1E2F6-B7E3-464E-B7AA-C1E0D97C4114}" dt="2021-04-27T11:30:59.474" v="21" actId="14100"/>
          <ac:cxnSpMkLst>
            <pc:docMk/>
            <pc:sldMk cId="1968036738" sldId="268"/>
            <ac:cxnSpMk id="45" creationId="{8CDB7BDE-26D6-4A3D-9232-2DC961691541}"/>
          </ac:cxnSpMkLst>
        </pc:cxnChg>
        <pc:cxnChg chg="mod">
          <ac:chgData name="이 종하" userId="3f8b003d5f99f5a4" providerId="LiveId" clId="{60A1E2F6-B7E3-464E-B7AA-C1E0D97C4114}" dt="2021-04-27T11:31:27.311" v="27" actId="14100"/>
          <ac:cxnSpMkLst>
            <pc:docMk/>
            <pc:sldMk cId="1968036738" sldId="268"/>
            <ac:cxnSpMk id="49" creationId="{A6BCA936-4EA3-4EF7-B96D-63FA41454421}"/>
          </ac:cxnSpMkLst>
        </pc:cxnChg>
        <pc:cxnChg chg="mod">
          <ac:chgData name="이 종하" userId="3f8b003d5f99f5a4" providerId="LiveId" clId="{60A1E2F6-B7E3-464E-B7AA-C1E0D97C4114}" dt="2021-04-27T11:31:34.217" v="28" actId="14100"/>
          <ac:cxnSpMkLst>
            <pc:docMk/>
            <pc:sldMk cId="1968036738" sldId="268"/>
            <ac:cxnSpMk id="53" creationId="{B1AB1279-D052-414A-9E5A-C08A74DD9893}"/>
          </ac:cxnSpMkLst>
        </pc:cxnChg>
        <pc:cxnChg chg="mod">
          <ac:chgData name="이 종하" userId="3f8b003d5f99f5a4" providerId="LiveId" clId="{60A1E2F6-B7E3-464E-B7AA-C1E0D97C4114}" dt="2021-04-27T11:31:45.954" v="30" actId="14100"/>
          <ac:cxnSpMkLst>
            <pc:docMk/>
            <pc:sldMk cId="1968036738" sldId="268"/>
            <ac:cxnSpMk id="57" creationId="{1BDB54D5-1FE6-42C6-8522-C05827A66E89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59" creationId="{BF3D67D7-AD12-4E57-9F55-FB295E75EA08}"/>
          </ac:cxnSpMkLst>
        </pc:cxnChg>
        <pc:cxnChg chg="mod">
          <ac:chgData name="이 종하" userId="3f8b003d5f99f5a4" providerId="LiveId" clId="{60A1E2F6-B7E3-464E-B7AA-C1E0D97C4114}" dt="2021-04-27T11:39:18.820" v="74" actId="14100"/>
          <ac:cxnSpMkLst>
            <pc:docMk/>
            <pc:sldMk cId="1968036738" sldId="268"/>
            <ac:cxnSpMk id="61" creationId="{8C95A82F-8266-4E73-B35E-E3B2204DCEBF}"/>
          </ac:cxnSpMkLst>
        </pc:cxnChg>
        <pc:cxnChg chg="mod">
          <ac:chgData name="이 종하" userId="3f8b003d5f99f5a4" providerId="LiveId" clId="{60A1E2F6-B7E3-464E-B7AA-C1E0D97C4114}" dt="2021-04-27T11:39:18.820" v="74" actId="14100"/>
          <ac:cxnSpMkLst>
            <pc:docMk/>
            <pc:sldMk cId="1968036738" sldId="268"/>
            <ac:cxnSpMk id="63" creationId="{1CA40093-746A-4C9B-BEE4-D53E005A33CE}"/>
          </ac:cxnSpMkLst>
        </pc:cxnChg>
        <pc:cxnChg chg="mod">
          <ac:chgData name="이 종하" userId="3f8b003d5f99f5a4" providerId="LiveId" clId="{60A1E2F6-B7E3-464E-B7AA-C1E0D97C4114}" dt="2021-04-27T11:31:22.538" v="26" actId="14100"/>
          <ac:cxnSpMkLst>
            <pc:docMk/>
            <pc:sldMk cId="1968036738" sldId="268"/>
            <ac:cxnSpMk id="65" creationId="{CE7B0D39-EFF5-4221-AA1A-EDA51DBEE5BD}"/>
          </ac:cxnSpMkLst>
        </pc:cxnChg>
        <pc:cxnChg chg="mod">
          <ac:chgData name="이 종하" userId="3f8b003d5f99f5a4" providerId="LiveId" clId="{60A1E2F6-B7E3-464E-B7AA-C1E0D97C4114}" dt="2021-04-27T11:39:18.820" v="74" actId="14100"/>
          <ac:cxnSpMkLst>
            <pc:docMk/>
            <pc:sldMk cId="1968036738" sldId="268"/>
            <ac:cxnSpMk id="67" creationId="{41674AF9-A114-44CC-A3AC-CAC516732D06}"/>
          </ac:cxnSpMkLst>
        </pc:cxnChg>
        <pc:cxnChg chg="mod">
          <ac:chgData name="이 종하" userId="3f8b003d5f99f5a4" providerId="LiveId" clId="{60A1E2F6-B7E3-464E-B7AA-C1E0D97C4114}" dt="2021-04-27T11:31:04.986" v="22" actId="14100"/>
          <ac:cxnSpMkLst>
            <pc:docMk/>
            <pc:sldMk cId="1968036738" sldId="268"/>
            <ac:cxnSpMk id="73" creationId="{AE470255-D398-4E19-954D-34AF5DA4039E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75" creationId="{890109D2-D3A0-4686-9F8E-E93775888F6F}"/>
          </ac:cxnSpMkLst>
        </pc:cxnChg>
        <pc:cxnChg chg="mod">
          <ac:chgData name="이 종하" userId="3f8b003d5f99f5a4" providerId="LiveId" clId="{60A1E2F6-B7E3-464E-B7AA-C1E0D97C4114}" dt="2021-04-27T11:33:34.740" v="35" actId="208"/>
          <ac:cxnSpMkLst>
            <pc:docMk/>
            <pc:sldMk cId="1968036738" sldId="268"/>
            <ac:cxnSpMk id="89" creationId="{829CED80-311C-4D9A-AA61-3A5D689F2D17}"/>
          </ac:cxnSpMkLst>
        </pc:cxnChg>
        <pc:cxnChg chg="mod">
          <ac:chgData name="이 종하" userId="3f8b003d5f99f5a4" providerId="LiveId" clId="{60A1E2F6-B7E3-464E-B7AA-C1E0D97C4114}" dt="2021-04-27T11:31:39.153" v="29" actId="14100"/>
          <ac:cxnSpMkLst>
            <pc:docMk/>
            <pc:sldMk cId="1968036738" sldId="268"/>
            <ac:cxnSpMk id="91" creationId="{D28245BF-C152-469A-957A-C376D1E9C4E7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93" creationId="{441E7375-1801-45D4-946B-6AD925DE0286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95" creationId="{6E4CF931-83E1-4DEA-8819-2EA649A28AAC}"/>
          </ac:cxnSpMkLst>
        </pc:cxnChg>
        <pc:cxnChg chg="mod">
          <ac:chgData name="이 종하" userId="3f8b003d5f99f5a4" providerId="LiveId" clId="{60A1E2F6-B7E3-464E-B7AA-C1E0D97C4114}" dt="2021-04-27T11:29:45.616" v="8" actId="164"/>
          <ac:cxnSpMkLst>
            <pc:docMk/>
            <pc:sldMk cId="1968036738" sldId="268"/>
            <ac:cxnSpMk id="117" creationId="{C81C0EFB-27AA-4EC1-8DB2-6226984E8015}"/>
          </ac:cxnSpMkLst>
        </pc:cxnChg>
      </pc:sldChg>
      <pc:sldChg chg="addSp delSp modSp add mod">
        <pc:chgData name="이 종하" userId="3f8b003d5f99f5a4" providerId="LiveId" clId="{60A1E2F6-B7E3-464E-B7AA-C1E0D97C4114}" dt="2021-04-28T08:02:59.233" v="1189" actId="1076"/>
        <pc:sldMkLst>
          <pc:docMk/>
          <pc:sldMk cId="3116325010" sldId="269"/>
        </pc:sldMkLst>
        <pc:spChg chg="add mod">
          <ac:chgData name="이 종하" userId="3f8b003d5f99f5a4" providerId="LiveId" clId="{60A1E2F6-B7E3-464E-B7AA-C1E0D97C4114}" dt="2021-04-27T12:17:43.358" v="469" actId="164"/>
          <ac:spMkLst>
            <pc:docMk/>
            <pc:sldMk cId="3116325010" sldId="269"/>
            <ac:spMk id="20" creationId="{A35DD752-B5F0-483A-89C4-5864626911D3}"/>
          </ac:spMkLst>
        </pc:spChg>
        <pc:spChg chg="add mod">
          <ac:chgData name="이 종하" userId="3f8b003d5f99f5a4" providerId="LiveId" clId="{60A1E2F6-B7E3-464E-B7AA-C1E0D97C4114}" dt="2021-04-27T12:32:41.234" v="705" actId="1582"/>
          <ac:spMkLst>
            <pc:docMk/>
            <pc:sldMk cId="3116325010" sldId="269"/>
            <ac:spMk id="21" creationId="{92E83BEF-7A05-4088-AC7D-E216A646932A}"/>
          </ac:spMkLst>
        </pc:spChg>
        <pc:spChg chg="add mod">
          <ac:chgData name="이 종하" userId="3f8b003d5f99f5a4" providerId="LiveId" clId="{60A1E2F6-B7E3-464E-B7AA-C1E0D97C4114}" dt="2021-04-27T12:25:31.192" v="624" actId="1035"/>
          <ac:spMkLst>
            <pc:docMk/>
            <pc:sldMk cId="3116325010" sldId="269"/>
            <ac:spMk id="28" creationId="{385AA9D1-945E-419C-9091-2FDDE21EFD34}"/>
          </ac:spMkLst>
        </pc:spChg>
        <pc:spChg chg="add del mod">
          <ac:chgData name="이 종하" userId="3f8b003d5f99f5a4" providerId="LiveId" clId="{60A1E2F6-B7E3-464E-B7AA-C1E0D97C4114}" dt="2021-04-27T12:23:59.712" v="552"/>
          <ac:spMkLst>
            <pc:docMk/>
            <pc:sldMk cId="3116325010" sldId="269"/>
            <ac:spMk id="29" creationId="{D2EF8340-EDE5-43BC-B4B9-54CF5D812619}"/>
          </ac:spMkLst>
        </pc:spChg>
        <pc:spChg chg="add mod">
          <ac:chgData name="이 종하" userId="3f8b003d5f99f5a4" providerId="LiveId" clId="{60A1E2F6-B7E3-464E-B7AA-C1E0D97C4114}" dt="2021-04-27T12:25:31.192" v="624" actId="1035"/>
          <ac:spMkLst>
            <pc:docMk/>
            <pc:sldMk cId="3116325010" sldId="269"/>
            <ac:spMk id="32" creationId="{8A5C433E-7DED-4C96-9804-17D0E0943FED}"/>
          </ac:spMkLst>
        </pc:spChg>
        <pc:spChg chg="mod topLvl">
          <ac:chgData name="이 종하" userId="3f8b003d5f99f5a4" providerId="LiveId" clId="{60A1E2F6-B7E3-464E-B7AA-C1E0D97C4114}" dt="2021-04-27T12:25:36.059" v="625" actId="14100"/>
          <ac:spMkLst>
            <pc:docMk/>
            <pc:sldMk cId="3116325010" sldId="269"/>
            <ac:spMk id="42" creationId="{4A4E9999-4B65-4197-947D-6C44012860CF}"/>
          </ac:spMkLst>
        </pc:spChg>
        <pc:spChg chg="del mod topLvl">
          <ac:chgData name="이 종하" userId="3f8b003d5f99f5a4" providerId="LiveId" clId="{60A1E2F6-B7E3-464E-B7AA-C1E0D97C4114}" dt="2021-04-27T12:23:24.700" v="533" actId="478"/>
          <ac:spMkLst>
            <pc:docMk/>
            <pc:sldMk cId="3116325010" sldId="269"/>
            <ac:spMk id="46" creationId="{FD67CEE0-8439-4B26-A25C-07E62CEFACF4}"/>
          </ac:spMkLst>
        </pc:spChg>
        <pc:spChg chg="del">
          <ac:chgData name="이 종하" userId="3f8b003d5f99f5a4" providerId="LiveId" clId="{60A1E2F6-B7E3-464E-B7AA-C1E0D97C4114}" dt="2021-04-27T12:23:21.122" v="531" actId="478"/>
          <ac:spMkLst>
            <pc:docMk/>
            <pc:sldMk cId="3116325010" sldId="269"/>
            <ac:spMk id="47" creationId="{D440A866-BB51-46D9-8D1A-42BEFEBE5C03}"/>
          </ac:spMkLst>
        </pc:spChg>
        <pc:spChg chg="del mod">
          <ac:chgData name="이 종하" userId="3f8b003d5f99f5a4" providerId="LiveId" clId="{60A1E2F6-B7E3-464E-B7AA-C1E0D97C4114}" dt="2021-04-27T12:23:18.231" v="530" actId="478"/>
          <ac:spMkLst>
            <pc:docMk/>
            <pc:sldMk cId="3116325010" sldId="269"/>
            <ac:spMk id="50" creationId="{DE155E0D-C324-435E-B26A-749C7943FCF3}"/>
          </ac:spMkLst>
        </pc:spChg>
        <pc:spChg chg="del">
          <ac:chgData name="이 종하" userId="3f8b003d5f99f5a4" providerId="LiveId" clId="{60A1E2F6-B7E3-464E-B7AA-C1E0D97C4114}" dt="2021-04-27T12:23:04.353" v="526" actId="478"/>
          <ac:spMkLst>
            <pc:docMk/>
            <pc:sldMk cId="3116325010" sldId="269"/>
            <ac:spMk id="51" creationId="{B208C591-5193-4EC3-B922-119D0E274B03}"/>
          </ac:spMkLst>
        </pc:spChg>
        <pc:spChg chg="mod">
          <ac:chgData name="이 종하" userId="3f8b003d5f99f5a4" providerId="LiveId" clId="{60A1E2F6-B7E3-464E-B7AA-C1E0D97C4114}" dt="2021-04-27T13:13:06.819" v="1053" actId="20577"/>
          <ac:spMkLst>
            <pc:docMk/>
            <pc:sldMk cId="3116325010" sldId="269"/>
            <ac:spMk id="55" creationId="{314DF682-48F1-48C7-932B-62CBAB1056CE}"/>
          </ac:spMkLst>
        </pc:spChg>
        <pc:spChg chg="add mod">
          <ac:chgData name="이 종하" userId="3f8b003d5f99f5a4" providerId="LiveId" clId="{60A1E2F6-B7E3-464E-B7AA-C1E0D97C4114}" dt="2021-04-28T08:02:59.233" v="1189" actId="1076"/>
          <ac:spMkLst>
            <pc:docMk/>
            <pc:sldMk cId="3116325010" sldId="269"/>
            <ac:spMk id="59" creationId="{A79AFAAD-D8DF-4E1B-A4A3-4FBE1EFE663E}"/>
          </ac:spMkLst>
        </pc:spChg>
        <pc:spChg chg="add mod ord topLvl">
          <ac:chgData name="이 종하" userId="3f8b003d5f99f5a4" providerId="LiveId" clId="{60A1E2F6-B7E3-464E-B7AA-C1E0D97C4114}" dt="2021-04-27T12:08:06.391" v="333" actId="164"/>
          <ac:spMkLst>
            <pc:docMk/>
            <pc:sldMk cId="3116325010" sldId="269"/>
            <ac:spMk id="60" creationId="{F19A5CAB-5760-48E9-B937-EB6E9BFF1F8B}"/>
          </ac:spMkLst>
        </pc:spChg>
        <pc:spChg chg="add del mod">
          <ac:chgData name="이 종하" userId="3f8b003d5f99f5a4" providerId="LiveId" clId="{60A1E2F6-B7E3-464E-B7AA-C1E0D97C4114}" dt="2021-04-27T11:47:09.695" v="152"/>
          <ac:spMkLst>
            <pc:docMk/>
            <pc:sldMk cId="3116325010" sldId="269"/>
            <ac:spMk id="62" creationId="{DD035800-8ACD-4499-A3F1-5F4DB9E7B4DC}"/>
          </ac:spMkLst>
        </pc:spChg>
        <pc:spChg chg="add del mod">
          <ac:chgData name="이 종하" userId="3f8b003d5f99f5a4" providerId="LiveId" clId="{60A1E2F6-B7E3-464E-B7AA-C1E0D97C4114}" dt="2021-04-27T11:47:09.695" v="152"/>
          <ac:spMkLst>
            <pc:docMk/>
            <pc:sldMk cId="3116325010" sldId="269"/>
            <ac:spMk id="64" creationId="{5F5E94C3-B354-4028-9004-8738B2877F63}"/>
          </ac:spMkLst>
        </pc:spChg>
        <pc:spChg chg="add del mod">
          <ac:chgData name="이 종하" userId="3f8b003d5f99f5a4" providerId="LiveId" clId="{60A1E2F6-B7E3-464E-B7AA-C1E0D97C4114}" dt="2021-04-27T11:47:09.695" v="152"/>
          <ac:spMkLst>
            <pc:docMk/>
            <pc:sldMk cId="3116325010" sldId="269"/>
            <ac:spMk id="66" creationId="{6C30DA33-47BA-455B-AD21-A8EEEBC4FFD4}"/>
          </ac:spMkLst>
        </pc:spChg>
        <pc:spChg chg="mod">
          <ac:chgData name="이 종하" userId="3f8b003d5f99f5a4" providerId="LiveId" clId="{60A1E2F6-B7E3-464E-B7AA-C1E0D97C4114}" dt="2021-04-27T12:01:36.963" v="300" actId="165"/>
          <ac:spMkLst>
            <pc:docMk/>
            <pc:sldMk cId="3116325010" sldId="269"/>
            <ac:spMk id="70" creationId="{6215C552-5D4F-4574-809B-47F58F22A755}"/>
          </ac:spMkLst>
        </pc:spChg>
        <pc:spChg chg="mod">
          <ac:chgData name="이 종하" userId="3f8b003d5f99f5a4" providerId="LiveId" clId="{60A1E2F6-B7E3-464E-B7AA-C1E0D97C4114}" dt="2021-04-27T12:01:36.963" v="300" actId="165"/>
          <ac:spMkLst>
            <pc:docMk/>
            <pc:sldMk cId="3116325010" sldId="269"/>
            <ac:spMk id="71" creationId="{A4954356-E08C-4453-B938-AE4AED70DE25}"/>
          </ac:spMkLst>
        </pc:spChg>
        <pc:spChg chg="mod">
          <ac:chgData name="이 종하" userId="3f8b003d5f99f5a4" providerId="LiveId" clId="{60A1E2F6-B7E3-464E-B7AA-C1E0D97C4114}" dt="2021-04-27T12:01:36.963" v="300" actId="165"/>
          <ac:spMkLst>
            <pc:docMk/>
            <pc:sldMk cId="3116325010" sldId="269"/>
            <ac:spMk id="72" creationId="{87E4D67D-E7FD-43A2-9AB6-80DD206FD842}"/>
          </ac:spMkLst>
        </pc:spChg>
        <pc:spChg chg="add mod topLvl">
          <ac:chgData name="이 종하" userId="3f8b003d5f99f5a4" providerId="LiveId" clId="{60A1E2F6-B7E3-464E-B7AA-C1E0D97C4114}" dt="2021-04-27T12:17:37.523" v="468" actId="164"/>
          <ac:spMkLst>
            <pc:docMk/>
            <pc:sldMk cId="3116325010" sldId="269"/>
            <ac:spMk id="76" creationId="{FA2E39FC-ECAA-45BD-91E1-BD7A4C79886B}"/>
          </ac:spMkLst>
        </pc:spChg>
        <pc:spChg chg="add mod topLvl">
          <ac:chgData name="이 종하" userId="3f8b003d5f99f5a4" providerId="LiveId" clId="{60A1E2F6-B7E3-464E-B7AA-C1E0D97C4114}" dt="2021-04-27T12:17:37.523" v="468" actId="164"/>
          <ac:spMkLst>
            <pc:docMk/>
            <pc:sldMk cId="3116325010" sldId="269"/>
            <ac:spMk id="77" creationId="{EC6C13F7-995C-4D34-BC17-979DC9D267A1}"/>
          </ac:spMkLst>
        </pc:spChg>
        <pc:spChg chg="add mod topLvl">
          <ac:chgData name="이 종하" userId="3f8b003d5f99f5a4" providerId="LiveId" clId="{60A1E2F6-B7E3-464E-B7AA-C1E0D97C4114}" dt="2021-04-27T12:17:37.523" v="468" actId="164"/>
          <ac:spMkLst>
            <pc:docMk/>
            <pc:sldMk cId="3116325010" sldId="269"/>
            <ac:spMk id="79" creationId="{6F020796-0E81-4E5D-A04F-2311994A1113}"/>
          </ac:spMkLst>
        </pc:spChg>
        <pc:spChg chg="add mod topLvl">
          <ac:chgData name="이 종하" userId="3f8b003d5f99f5a4" providerId="LiveId" clId="{60A1E2F6-B7E3-464E-B7AA-C1E0D97C4114}" dt="2021-04-27T12:17:37.523" v="468" actId="164"/>
          <ac:spMkLst>
            <pc:docMk/>
            <pc:sldMk cId="3116325010" sldId="269"/>
            <ac:spMk id="80" creationId="{E3AD7E9C-8763-41E0-8C36-0352FB2BE651}"/>
          </ac:spMkLst>
        </pc:spChg>
        <pc:spChg chg="add mod topLvl">
          <ac:chgData name="이 종하" userId="3f8b003d5f99f5a4" providerId="LiveId" clId="{60A1E2F6-B7E3-464E-B7AA-C1E0D97C4114}" dt="2021-04-27T13:37:05.877" v="1091" actId="207"/>
          <ac:spMkLst>
            <pc:docMk/>
            <pc:sldMk cId="3116325010" sldId="269"/>
            <ac:spMk id="81" creationId="{5E17C8EC-56D3-4143-8595-05DB6D5AA2C2}"/>
          </ac:spMkLst>
        </pc:spChg>
        <pc:spChg chg="add mod topLvl">
          <ac:chgData name="이 종하" userId="3f8b003d5f99f5a4" providerId="LiveId" clId="{60A1E2F6-B7E3-464E-B7AA-C1E0D97C4114}" dt="2021-04-27T12:17:43.358" v="469" actId="164"/>
          <ac:spMkLst>
            <pc:docMk/>
            <pc:sldMk cId="3116325010" sldId="269"/>
            <ac:spMk id="82" creationId="{21E7CCD6-AA56-450C-AAD5-800DC41AF649}"/>
          </ac:spMkLst>
        </pc:spChg>
        <pc:spChg chg="add mod topLvl">
          <ac:chgData name="이 종하" userId="3f8b003d5f99f5a4" providerId="LiveId" clId="{60A1E2F6-B7E3-464E-B7AA-C1E0D97C4114}" dt="2021-04-27T12:17:43.358" v="469" actId="164"/>
          <ac:spMkLst>
            <pc:docMk/>
            <pc:sldMk cId="3116325010" sldId="269"/>
            <ac:spMk id="83" creationId="{C9E66FF0-CD56-406A-8DFC-59E6AFB18566}"/>
          </ac:spMkLst>
        </pc:spChg>
        <pc:spChg chg="mod">
          <ac:chgData name="이 종하" userId="3f8b003d5f99f5a4" providerId="LiveId" clId="{60A1E2F6-B7E3-464E-B7AA-C1E0D97C4114}" dt="2021-04-27T12:08:12.980" v="334" actId="571"/>
          <ac:spMkLst>
            <pc:docMk/>
            <pc:sldMk cId="3116325010" sldId="269"/>
            <ac:spMk id="87" creationId="{5628D468-A8D5-4E69-8BD1-E2C4DB23657E}"/>
          </ac:spMkLst>
        </pc:spChg>
        <pc:spChg chg="mod">
          <ac:chgData name="이 종하" userId="3f8b003d5f99f5a4" providerId="LiveId" clId="{60A1E2F6-B7E3-464E-B7AA-C1E0D97C4114}" dt="2021-04-27T12:08:12.980" v="334" actId="571"/>
          <ac:spMkLst>
            <pc:docMk/>
            <pc:sldMk cId="3116325010" sldId="269"/>
            <ac:spMk id="92" creationId="{A738FE86-383B-4E52-9543-3BADB9BBE8E0}"/>
          </ac:spMkLst>
        </pc:spChg>
        <pc:spChg chg="mod">
          <ac:chgData name="이 종하" userId="3f8b003d5f99f5a4" providerId="LiveId" clId="{60A1E2F6-B7E3-464E-B7AA-C1E0D97C4114}" dt="2021-04-27T12:08:12.980" v="334" actId="571"/>
          <ac:spMkLst>
            <pc:docMk/>
            <pc:sldMk cId="3116325010" sldId="269"/>
            <ac:spMk id="94" creationId="{EE2A59CC-FF17-479C-B999-AD312DC37333}"/>
          </ac:spMkLst>
        </pc:spChg>
        <pc:spChg chg="mod">
          <ac:chgData name="이 종하" userId="3f8b003d5f99f5a4" providerId="LiveId" clId="{60A1E2F6-B7E3-464E-B7AA-C1E0D97C4114}" dt="2021-04-27T12:08:12.980" v="334" actId="571"/>
          <ac:spMkLst>
            <pc:docMk/>
            <pc:sldMk cId="3116325010" sldId="269"/>
            <ac:spMk id="96" creationId="{B0CB6E27-FCAD-4D57-939E-AD8E7562B9F0}"/>
          </ac:spMkLst>
        </pc:spChg>
        <pc:spChg chg="add mod">
          <ac:chgData name="이 종하" userId="3f8b003d5f99f5a4" providerId="LiveId" clId="{60A1E2F6-B7E3-464E-B7AA-C1E0D97C4114}" dt="2021-04-27T12:17:43.358" v="469" actId="164"/>
          <ac:spMkLst>
            <pc:docMk/>
            <pc:sldMk cId="3116325010" sldId="269"/>
            <ac:spMk id="97" creationId="{EFABEA75-02A3-4F48-92D7-D339D9AE8BE0}"/>
          </ac:spMkLst>
        </pc:spChg>
        <pc:spChg chg="add mod">
          <ac:chgData name="이 종하" userId="3f8b003d5f99f5a4" providerId="LiveId" clId="{60A1E2F6-B7E3-464E-B7AA-C1E0D97C4114}" dt="2021-04-27T12:17:43.358" v="469" actId="164"/>
          <ac:spMkLst>
            <pc:docMk/>
            <pc:sldMk cId="3116325010" sldId="269"/>
            <ac:spMk id="98" creationId="{FA49E861-28C6-44E3-AA8D-721D66C7BFB7}"/>
          </ac:spMkLst>
        </pc:spChg>
        <pc:spChg chg="add mod">
          <ac:chgData name="이 종하" userId="3f8b003d5f99f5a4" providerId="LiveId" clId="{60A1E2F6-B7E3-464E-B7AA-C1E0D97C4114}" dt="2021-04-27T12:32:41.234" v="705" actId="1582"/>
          <ac:spMkLst>
            <pc:docMk/>
            <pc:sldMk cId="3116325010" sldId="269"/>
            <ac:spMk id="101" creationId="{2914BA42-6DF7-42A5-B5EA-C3439CBBD6A4}"/>
          </ac:spMkLst>
        </pc:spChg>
        <pc:spChg chg="add mod">
          <ac:chgData name="이 종하" userId="3f8b003d5f99f5a4" providerId="LiveId" clId="{60A1E2F6-B7E3-464E-B7AA-C1E0D97C4114}" dt="2021-04-27T12:17:43.358" v="469" actId="164"/>
          <ac:spMkLst>
            <pc:docMk/>
            <pc:sldMk cId="3116325010" sldId="269"/>
            <ac:spMk id="102" creationId="{7D547841-BA7C-4A01-943D-71C303D24776}"/>
          </ac:spMkLst>
        </pc:spChg>
        <pc:spChg chg="add mod topLvl">
          <ac:chgData name="이 종하" userId="3f8b003d5f99f5a4" providerId="LiveId" clId="{60A1E2F6-B7E3-464E-B7AA-C1E0D97C4114}" dt="2021-04-27T12:17:49.231" v="470" actId="164"/>
          <ac:spMkLst>
            <pc:docMk/>
            <pc:sldMk cId="3116325010" sldId="269"/>
            <ac:spMk id="103" creationId="{69032A20-25E2-4639-8EE9-3AAE4E357EFD}"/>
          </ac:spMkLst>
        </pc:spChg>
        <pc:spChg chg="add mod topLvl">
          <ac:chgData name="이 종하" userId="3f8b003d5f99f5a4" providerId="LiveId" clId="{60A1E2F6-B7E3-464E-B7AA-C1E0D97C4114}" dt="2021-04-27T12:17:49.231" v="470" actId="164"/>
          <ac:spMkLst>
            <pc:docMk/>
            <pc:sldMk cId="3116325010" sldId="269"/>
            <ac:spMk id="104" creationId="{4F47B137-0D25-46CF-99CF-CF81817A7E5E}"/>
          </ac:spMkLst>
        </pc:spChg>
        <pc:spChg chg="add mod">
          <ac:chgData name="이 종하" userId="3f8b003d5f99f5a4" providerId="LiveId" clId="{60A1E2F6-B7E3-464E-B7AA-C1E0D97C4114}" dt="2021-04-27T12:20:20.406" v="485" actId="208"/>
          <ac:spMkLst>
            <pc:docMk/>
            <pc:sldMk cId="3116325010" sldId="269"/>
            <ac:spMk id="105" creationId="{42990B9B-1185-4A98-947B-2298EE47667C}"/>
          </ac:spMkLst>
        </pc:spChg>
        <pc:spChg chg="add mod">
          <ac:chgData name="이 종하" userId="3f8b003d5f99f5a4" providerId="LiveId" clId="{60A1E2F6-B7E3-464E-B7AA-C1E0D97C4114}" dt="2021-04-27T12:19:10.440" v="478" actId="164"/>
          <ac:spMkLst>
            <pc:docMk/>
            <pc:sldMk cId="3116325010" sldId="269"/>
            <ac:spMk id="106" creationId="{13EA10DF-FC91-4AC3-B583-51D3741D99FF}"/>
          </ac:spMkLst>
        </pc:spChg>
        <pc:spChg chg="add mod">
          <ac:chgData name="이 종하" userId="3f8b003d5f99f5a4" providerId="LiveId" clId="{60A1E2F6-B7E3-464E-B7AA-C1E0D97C4114}" dt="2021-04-27T12:19:10.440" v="478" actId="164"/>
          <ac:spMkLst>
            <pc:docMk/>
            <pc:sldMk cId="3116325010" sldId="269"/>
            <ac:spMk id="107" creationId="{DEA0EDCD-6DF1-4B39-A406-0CF4042006CE}"/>
          </ac:spMkLst>
        </pc:spChg>
        <pc:spChg chg="add mod">
          <ac:chgData name="이 종하" userId="3f8b003d5f99f5a4" providerId="LiveId" clId="{60A1E2F6-B7E3-464E-B7AA-C1E0D97C4114}" dt="2021-04-27T12:19:10.440" v="478" actId="164"/>
          <ac:spMkLst>
            <pc:docMk/>
            <pc:sldMk cId="3116325010" sldId="269"/>
            <ac:spMk id="108" creationId="{DAA9814F-674D-48AB-A897-7120152703D7}"/>
          </ac:spMkLst>
        </pc:spChg>
        <pc:spChg chg="add mod">
          <ac:chgData name="이 종하" userId="3f8b003d5f99f5a4" providerId="LiveId" clId="{60A1E2F6-B7E3-464E-B7AA-C1E0D97C4114}" dt="2021-04-27T12:19:10.440" v="478" actId="164"/>
          <ac:spMkLst>
            <pc:docMk/>
            <pc:sldMk cId="3116325010" sldId="269"/>
            <ac:spMk id="109" creationId="{0D9B5F18-9A9A-48B1-8A87-C4B9467817E7}"/>
          </ac:spMkLst>
        </pc:spChg>
        <pc:spChg chg="add mod">
          <ac:chgData name="이 종하" userId="3f8b003d5f99f5a4" providerId="LiveId" clId="{60A1E2F6-B7E3-464E-B7AA-C1E0D97C4114}" dt="2021-04-27T12:20:20.406" v="485" actId="208"/>
          <ac:spMkLst>
            <pc:docMk/>
            <pc:sldMk cId="3116325010" sldId="269"/>
            <ac:spMk id="110" creationId="{CF8E583C-1871-4942-AD61-DBDF57D4942F}"/>
          </ac:spMkLst>
        </pc:spChg>
        <pc:spChg chg="add mod">
          <ac:chgData name="이 종하" userId="3f8b003d5f99f5a4" providerId="LiveId" clId="{60A1E2F6-B7E3-464E-B7AA-C1E0D97C4114}" dt="2021-04-27T12:20:20.406" v="485" actId="208"/>
          <ac:spMkLst>
            <pc:docMk/>
            <pc:sldMk cId="3116325010" sldId="269"/>
            <ac:spMk id="111" creationId="{03E5E8DF-B16B-436F-B3B8-F75884DFFEB0}"/>
          </ac:spMkLst>
        </pc:spChg>
        <pc:spChg chg="add mod">
          <ac:chgData name="이 종하" userId="3f8b003d5f99f5a4" providerId="LiveId" clId="{60A1E2F6-B7E3-464E-B7AA-C1E0D97C4114}" dt="2021-04-27T12:20:20.406" v="485" actId="208"/>
          <ac:spMkLst>
            <pc:docMk/>
            <pc:sldMk cId="3116325010" sldId="269"/>
            <ac:spMk id="112" creationId="{94F50246-F2AE-402D-8831-4183B721577A}"/>
          </ac:spMkLst>
        </pc:spChg>
        <pc:spChg chg="add mod">
          <ac:chgData name="이 종하" userId="3f8b003d5f99f5a4" providerId="LiveId" clId="{60A1E2F6-B7E3-464E-B7AA-C1E0D97C4114}" dt="2021-04-27T12:19:10.440" v="478" actId="164"/>
          <ac:spMkLst>
            <pc:docMk/>
            <pc:sldMk cId="3116325010" sldId="269"/>
            <ac:spMk id="113" creationId="{409C2AC2-297A-4F8C-A4FC-AE2D43DAA1CC}"/>
          </ac:spMkLst>
        </pc:spChg>
        <pc:spChg chg="add mod">
          <ac:chgData name="이 종하" userId="3f8b003d5f99f5a4" providerId="LiveId" clId="{60A1E2F6-B7E3-464E-B7AA-C1E0D97C4114}" dt="2021-04-27T12:20:20.406" v="485" actId="208"/>
          <ac:spMkLst>
            <pc:docMk/>
            <pc:sldMk cId="3116325010" sldId="269"/>
            <ac:spMk id="114" creationId="{32814479-EB86-475A-A1F9-5E96A6AE2A9B}"/>
          </ac:spMkLst>
        </pc:spChg>
        <pc:spChg chg="add mod">
          <ac:chgData name="이 종하" userId="3f8b003d5f99f5a4" providerId="LiveId" clId="{60A1E2F6-B7E3-464E-B7AA-C1E0D97C4114}" dt="2021-04-27T12:21:07.053" v="489" actId="207"/>
          <ac:spMkLst>
            <pc:docMk/>
            <pc:sldMk cId="3116325010" sldId="269"/>
            <ac:spMk id="115" creationId="{58A61335-5002-476A-8195-781C7652470D}"/>
          </ac:spMkLst>
        </pc:spChg>
        <pc:spChg chg="add mod">
          <ac:chgData name="이 종하" userId="3f8b003d5f99f5a4" providerId="LiveId" clId="{60A1E2F6-B7E3-464E-B7AA-C1E0D97C4114}" dt="2021-04-27T12:21:07.053" v="489" actId="207"/>
          <ac:spMkLst>
            <pc:docMk/>
            <pc:sldMk cId="3116325010" sldId="269"/>
            <ac:spMk id="116" creationId="{F36196AB-1BCF-4059-A169-B9886DA38553}"/>
          </ac:spMkLst>
        </pc:spChg>
        <pc:spChg chg="add mod">
          <ac:chgData name="이 종하" userId="3f8b003d5f99f5a4" providerId="LiveId" clId="{60A1E2F6-B7E3-464E-B7AA-C1E0D97C4114}" dt="2021-04-27T12:21:07.053" v="489" actId="207"/>
          <ac:spMkLst>
            <pc:docMk/>
            <pc:sldMk cId="3116325010" sldId="269"/>
            <ac:spMk id="118" creationId="{BAB8AA30-EBA3-45AA-B244-E691B8DCE2BE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0" creationId="{DD09A68A-5E13-4268-BBB9-F7EBCC8990EF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1" creationId="{4B7C478C-CF5E-45B3-82A2-61037B39E72E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3" creationId="{AF7EB86E-3153-4E28-AE81-FC0114489510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4" creationId="{8E57313E-FE1A-4B3E-8660-36FD67C5A450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5" creationId="{BD97C529-C09B-4C67-A8AB-DB0B694906D3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6" creationId="{E363ECA0-5D3E-419F-AA63-6279E4A4A3D6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7" creationId="{BA483315-A8C3-4B76-932B-5980B4D96A79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8" creationId="{5F7A6881-5391-4E29-B9F2-BCDA4C070A4C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29" creationId="{9FF3DAE3-C11B-467D-ACF0-43BE6760CFD7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30" creationId="{92DF702B-79FD-47EA-9FD1-00BBAADC497E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31" creationId="{9B6B7C68-8FDC-4186-8EEC-52AD2C6A74F3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32" creationId="{B601C7A6-080B-464E-8221-C5D2F6220409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33" creationId="{647C468C-367A-4403-8847-1025C3686268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34" creationId="{C9CAC531-FE8B-4A79-A666-E3162AE9B7BF}"/>
          </ac:spMkLst>
        </pc:spChg>
        <pc:spChg chg="mod">
          <ac:chgData name="이 종하" userId="3f8b003d5f99f5a4" providerId="LiveId" clId="{60A1E2F6-B7E3-464E-B7AA-C1E0D97C4114}" dt="2021-04-27T12:19:56.767" v="484" actId="571"/>
          <ac:spMkLst>
            <pc:docMk/>
            <pc:sldMk cId="3116325010" sldId="269"/>
            <ac:spMk id="135" creationId="{2882C52B-07D2-455C-81A9-C4A51E636BC4}"/>
          </ac:spMkLst>
        </pc:spChg>
        <pc:spChg chg="add mod">
          <ac:chgData name="이 종하" userId="3f8b003d5f99f5a4" providerId="LiveId" clId="{60A1E2F6-B7E3-464E-B7AA-C1E0D97C4114}" dt="2021-04-27T12:25:31.192" v="624" actId="1035"/>
          <ac:spMkLst>
            <pc:docMk/>
            <pc:sldMk cId="3116325010" sldId="269"/>
            <ac:spMk id="137" creationId="{C5B060B6-2C23-448E-BD71-608229D2602D}"/>
          </ac:spMkLst>
        </pc:spChg>
        <pc:spChg chg="add mod">
          <ac:chgData name="이 종하" userId="3f8b003d5f99f5a4" providerId="LiveId" clId="{60A1E2F6-B7E3-464E-B7AA-C1E0D97C4114}" dt="2021-04-27T12:25:31.192" v="624" actId="1035"/>
          <ac:spMkLst>
            <pc:docMk/>
            <pc:sldMk cId="3116325010" sldId="269"/>
            <ac:spMk id="138" creationId="{73FE64B7-E7A5-4F23-A544-854888603144}"/>
          </ac:spMkLst>
        </pc:spChg>
        <pc:spChg chg="add mod">
          <ac:chgData name="이 종하" userId="3f8b003d5f99f5a4" providerId="LiveId" clId="{60A1E2F6-B7E3-464E-B7AA-C1E0D97C4114}" dt="2021-04-27T12:25:31.192" v="624" actId="1035"/>
          <ac:spMkLst>
            <pc:docMk/>
            <pc:sldMk cId="3116325010" sldId="269"/>
            <ac:spMk id="139" creationId="{0A9C8A25-05C9-4E7C-B85C-BE9F3D244438}"/>
          </ac:spMkLst>
        </pc:spChg>
        <pc:grpChg chg="add del mod">
          <ac:chgData name="이 종하" userId="3f8b003d5f99f5a4" providerId="LiveId" clId="{60A1E2F6-B7E3-464E-B7AA-C1E0D97C4114}" dt="2021-04-27T12:23:24.700" v="533" actId="478"/>
          <ac:grpSpMkLst>
            <pc:docMk/>
            <pc:sldMk cId="3116325010" sldId="269"/>
            <ac:grpSpMk id="2" creationId="{91E73E02-BCE1-4D5C-B023-54F61BBF3F89}"/>
          </ac:grpSpMkLst>
        </pc:grpChg>
        <pc:grpChg chg="del">
          <ac:chgData name="이 종하" userId="3f8b003d5f99f5a4" providerId="LiveId" clId="{60A1E2F6-B7E3-464E-B7AA-C1E0D97C4114}" dt="2021-04-27T11:42:33.059" v="86" actId="478"/>
          <ac:grpSpMkLst>
            <pc:docMk/>
            <pc:sldMk cId="3116325010" sldId="269"/>
            <ac:grpSpMk id="3" creationId="{F2B1DDE1-E51D-4BC5-8F1A-8E4A34E74757}"/>
          </ac:grpSpMkLst>
        </pc:grpChg>
        <pc:grpChg chg="add del mod">
          <ac:chgData name="이 종하" userId="3f8b003d5f99f5a4" providerId="LiveId" clId="{60A1E2F6-B7E3-464E-B7AA-C1E0D97C4114}" dt="2021-04-27T12:01:36.963" v="300" actId="165"/>
          <ac:grpSpMkLst>
            <pc:docMk/>
            <pc:sldMk cId="3116325010" sldId="269"/>
            <ac:grpSpMk id="7" creationId="{23DB78AF-CFD8-4DA3-B08A-C7616EB71948}"/>
          </ac:grpSpMkLst>
        </pc:grpChg>
        <pc:grpChg chg="add mod">
          <ac:chgData name="이 종하" userId="3f8b003d5f99f5a4" providerId="LiveId" clId="{60A1E2F6-B7E3-464E-B7AA-C1E0D97C4114}" dt="2021-04-27T12:17:37.523" v="468" actId="164"/>
          <ac:grpSpMkLst>
            <pc:docMk/>
            <pc:sldMk cId="3116325010" sldId="269"/>
            <ac:grpSpMk id="19" creationId="{A58C9025-7B96-40D5-8725-5F3C3725B934}"/>
          </ac:grpSpMkLst>
        </pc:grpChg>
        <pc:grpChg chg="add mod">
          <ac:chgData name="이 종하" userId="3f8b003d5f99f5a4" providerId="LiveId" clId="{60A1E2F6-B7E3-464E-B7AA-C1E0D97C4114}" dt="2021-04-27T12:25:31.192" v="624" actId="1035"/>
          <ac:grpSpMkLst>
            <pc:docMk/>
            <pc:sldMk cId="3116325010" sldId="269"/>
            <ac:grpSpMk id="22" creationId="{DF3951F2-0F49-4767-AF28-62CCEB9D9718}"/>
          </ac:grpSpMkLst>
        </pc:grpChg>
        <pc:grpChg chg="add mod">
          <ac:chgData name="이 종하" userId="3f8b003d5f99f5a4" providerId="LiveId" clId="{60A1E2F6-B7E3-464E-B7AA-C1E0D97C4114}" dt="2021-04-27T12:25:31.192" v="624" actId="1035"/>
          <ac:grpSpMkLst>
            <pc:docMk/>
            <pc:sldMk cId="3116325010" sldId="269"/>
            <ac:grpSpMk id="24" creationId="{D073F993-4E0B-48F2-973B-965F5EDE9C8D}"/>
          </ac:grpSpMkLst>
        </pc:grpChg>
        <pc:grpChg chg="add mod">
          <ac:chgData name="이 종하" userId="3f8b003d5f99f5a4" providerId="LiveId" clId="{60A1E2F6-B7E3-464E-B7AA-C1E0D97C4114}" dt="2021-04-28T08:02:43.968" v="1187" actId="1076"/>
          <ac:grpSpMkLst>
            <pc:docMk/>
            <pc:sldMk cId="3116325010" sldId="269"/>
            <ac:grpSpMk id="26" creationId="{737C4A6E-9345-4DF3-9F95-411FABC9096B}"/>
          </ac:grpSpMkLst>
        </pc:grpChg>
        <pc:grpChg chg="add mod">
          <ac:chgData name="이 종하" userId="3f8b003d5f99f5a4" providerId="LiveId" clId="{60A1E2F6-B7E3-464E-B7AA-C1E0D97C4114}" dt="2021-04-27T12:25:31.192" v="624" actId="1035"/>
          <ac:grpSpMkLst>
            <pc:docMk/>
            <pc:sldMk cId="3116325010" sldId="269"/>
            <ac:grpSpMk id="27" creationId="{368CE623-203E-4588-A1B1-A03E5986CBD8}"/>
          </ac:grpSpMkLst>
        </pc:grpChg>
        <pc:grpChg chg="del">
          <ac:chgData name="이 종하" userId="3f8b003d5f99f5a4" providerId="LiveId" clId="{60A1E2F6-B7E3-464E-B7AA-C1E0D97C4114}" dt="2021-04-27T12:23:21.122" v="531" actId="478"/>
          <ac:grpSpMkLst>
            <pc:docMk/>
            <pc:sldMk cId="3116325010" sldId="269"/>
            <ac:grpSpMk id="44" creationId="{73D2A0A5-5BD2-49B4-8908-9334019D72BB}"/>
          </ac:grpSpMkLst>
        </pc:grpChg>
        <pc:grpChg chg="del">
          <ac:chgData name="이 종하" userId="3f8b003d5f99f5a4" providerId="LiveId" clId="{60A1E2F6-B7E3-464E-B7AA-C1E0D97C4114}" dt="2021-04-27T12:23:04.353" v="526" actId="478"/>
          <ac:grpSpMkLst>
            <pc:docMk/>
            <pc:sldMk cId="3116325010" sldId="269"/>
            <ac:grpSpMk id="48" creationId="{EE749BFE-23AE-42A3-8BB5-ACB24C1B7C59}"/>
          </ac:grpSpMkLst>
        </pc:grpChg>
        <pc:grpChg chg="add mod topLvl">
          <ac:chgData name="이 종하" userId="3f8b003d5f99f5a4" providerId="LiveId" clId="{60A1E2F6-B7E3-464E-B7AA-C1E0D97C4114}" dt="2021-04-27T12:08:06.391" v="333" actId="164"/>
          <ac:grpSpMkLst>
            <pc:docMk/>
            <pc:sldMk cId="3116325010" sldId="269"/>
            <ac:grpSpMk id="68" creationId="{D7CB4EF4-1D96-451A-AE21-99510ADFA079}"/>
          </ac:grpSpMkLst>
        </pc:grpChg>
        <pc:grpChg chg="add del mod ord">
          <ac:chgData name="이 종하" userId="3f8b003d5f99f5a4" providerId="LiveId" clId="{60A1E2F6-B7E3-464E-B7AA-C1E0D97C4114}" dt="2021-04-27T12:17:23.438" v="467" actId="165"/>
          <ac:grpSpMkLst>
            <pc:docMk/>
            <pc:sldMk cId="3116325010" sldId="269"/>
            <ac:grpSpMk id="74" creationId="{8BB325B4-BC1E-45D7-A261-EEACD5192661}"/>
          </ac:grpSpMkLst>
        </pc:grpChg>
        <pc:grpChg chg="add mod">
          <ac:chgData name="이 종하" userId="3f8b003d5f99f5a4" providerId="LiveId" clId="{60A1E2F6-B7E3-464E-B7AA-C1E0D97C4114}" dt="2021-04-27T12:17:43.358" v="469" actId="164"/>
          <ac:grpSpMkLst>
            <pc:docMk/>
            <pc:sldMk cId="3116325010" sldId="269"/>
            <ac:grpSpMk id="86" creationId="{F0E31222-4D15-438C-894B-CA80E234E959}"/>
          </ac:grpSpMkLst>
        </pc:grpChg>
        <pc:grpChg chg="mod">
          <ac:chgData name="이 종하" userId="3f8b003d5f99f5a4" providerId="LiveId" clId="{60A1E2F6-B7E3-464E-B7AA-C1E0D97C4114}" dt="2021-04-27T12:08:12.980" v="334" actId="571"/>
          <ac:grpSpMkLst>
            <pc:docMk/>
            <pc:sldMk cId="3116325010" sldId="269"/>
            <ac:grpSpMk id="90" creationId="{78B6D816-2298-477B-A107-AE3790CA3382}"/>
          </ac:grpSpMkLst>
        </pc:grpChg>
        <pc:grpChg chg="add mod">
          <ac:chgData name="이 종하" userId="3f8b003d5f99f5a4" providerId="LiveId" clId="{60A1E2F6-B7E3-464E-B7AA-C1E0D97C4114}" dt="2021-04-27T12:19:56.767" v="484" actId="571"/>
          <ac:grpSpMkLst>
            <pc:docMk/>
            <pc:sldMk cId="3116325010" sldId="269"/>
            <ac:grpSpMk id="119" creationId="{97FBCDFA-FF0F-4CC1-BDC4-3E6AB8E9C994}"/>
          </ac:grpSpMkLst>
        </pc:grpChg>
        <pc:grpChg chg="add mod">
          <ac:chgData name="이 종하" userId="3f8b003d5f99f5a4" providerId="LiveId" clId="{60A1E2F6-B7E3-464E-B7AA-C1E0D97C4114}" dt="2021-04-27T12:19:56.767" v="484" actId="571"/>
          <ac:grpSpMkLst>
            <pc:docMk/>
            <pc:sldMk cId="3116325010" sldId="269"/>
            <ac:grpSpMk id="122" creationId="{C0EDF850-0565-4A20-B413-A87D31BFC986}"/>
          </ac:grpSpMkLst>
        </pc:grpChg>
        <pc:picChg chg="add del mod modCrop">
          <ac:chgData name="이 종하" userId="3f8b003d5f99f5a4" providerId="LiveId" clId="{60A1E2F6-B7E3-464E-B7AA-C1E0D97C4114}" dt="2021-04-27T12:02:31.027" v="314" actId="478"/>
          <ac:picMkLst>
            <pc:docMk/>
            <pc:sldMk cId="3116325010" sldId="269"/>
            <ac:picMk id="56" creationId="{2C698A14-D7E6-4EAC-AC40-2A7E7C01B425}"/>
          </ac:picMkLst>
        </pc:picChg>
        <pc:picChg chg="add mod topLvl">
          <ac:chgData name="이 종하" userId="3f8b003d5f99f5a4" providerId="LiveId" clId="{60A1E2F6-B7E3-464E-B7AA-C1E0D97C4114}" dt="2021-04-27T12:08:06.391" v="333" actId="164"/>
          <ac:picMkLst>
            <pc:docMk/>
            <pc:sldMk cId="3116325010" sldId="269"/>
            <ac:picMk id="58" creationId="{3DF742C9-E493-4ADA-9FBC-522855A66B9E}"/>
          </ac:picMkLst>
        </pc:picChg>
        <pc:picChg chg="mod">
          <ac:chgData name="이 종하" userId="3f8b003d5f99f5a4" providerId="LiveId" clId="{60A1E2F6-B7E3-464E-B7AA-C1E0D97C4114}" dt="2021-04-27T12:08:12.980" v="334" actId="571"/>
          <ac:picMkLst>
            <pc:docMk/>
            <pc:sldMk cId="3116325010" sldId="269"/>
            <ac:picMk id="88" creationId="{8A8D4C5D-E34F-4778-9E1F-32284D635D2D}"/>
          </ac:picMkLst>
        </pc:picChg>
        <pc:picChg chg="add mod">
          <ac:chgData name="이 종하" userId="3f8b003d5f99f5a4" providerId="LiveId" clId="{60A1E2F6-B7E3-464E-B7AA-C1E0D97C4114}" dt="2021-04-27T12:25:31.192" v="624" actId="1035"/>
          <ac:picMkLst>
            <pc:docMk/>
            <pc:sldMk cId="3116325010" sldId="269"/>
            <ac:picMk id="136" creationId="{AF1E54EB-CF0F-4A71-8567-450E88507251}"/>
          </ac:picMkLst>
        </pc:pic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30" creationId="{E9EBFD23-612F-4DD2-A31B-972EF45837C1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31" creationId="{A075B67B-B778-45A1-B9D4-5588A9AB6A9F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41" creationId="{9E7E88F1-A701-4B73-ABB8-B968D9DBFC9B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43" creationId="{68F3912C-7F52-44C3-8A49-2521C1C403A3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45" creationId="{8CDB7BDE-26D6-4A3D-9232-2DC961691541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49" creationId="{A6BCA936-4EA3-4EF7-B96D-63FA41454421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53" creationId="{B1AB1279-D052-414A-9E5A-C08A74DD9893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57" creationId="{1BDB54D5-1FE6-42C6-8522-C05827A66E89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59" creationId="{BF3D67D7-AD12-4E57-9F55-FB295E75EA08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61" creationId="{8C95A82F-8266-4E73-B35E-E3B2204DCEBF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63" creationId="{1CA40093-746A-4C9B-BEE4-D53E005A33CE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65" creationId="{CE7B0D39-EFF5-4221-AA1A-EDA51DBEE5BD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67" creationId="{41674AF9-A114-44CC-A3AC-CAC516732D06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73" creationId="{AE470255-D398-4E19-954D-34AF5DA4039E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75" creationId="{890109D2-D3A0-4686-9F8E-E93775888F6F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89" creationId="{829CED80-311C-4D9A-AA61-3A5D689F2D17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91" creationId="{D28245BF-C152-469A-957A-C376D1E9C4E7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93" creationId="{441E7375-1801-45D4-946B-6AD925DE0286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95" creationId="{6E4CF931-83E1-4DEA-8819-2EA649A28AAC}"/>
          </ac:cxnSpMkLst>
        </pc:cxnChg>
        <pc:cxnChg chg="add del mod">
          <ac:chgData name="이 종하" userId="3f8b003d5f99f5a4" providerId="LiveId" clId="{60A1E2F6-B7E3-464E-B7AA-C1E0D97C4114}" dt="2021-04-27T12:13:20.669" v="406" actId="478"/>
          <ac:cxnSpMkLst>
            <pc:docMk/>
            <pc:sldMk cId="3116325010" sldId="269"/>
            <ac:cxnSpMk id="99" creationId="{8049D4D3-7B54-455B-AEFC-CF565252A967}"/>
          </ac:cxnSpMkLst>
        </pc:cxnChg>
        <pc:cxnChg chg="add del mod">
          <ac:chgData name="이 종하" userId="3f8b003d5f99f5a4" providerId="LiveId" clId="{60A1E2F6-B7E3-464E-B7AA-C1E0D97C4114}" dt="2021-04-27T12:13:21.515" v="407" actId="478"/>
          <ac:cxnSpMkLst>
            <pc:docMk/>
            <pc:sldMk cId="3116325010" sldId="269"/>
            <ac:cxnSpMk id="100" creationId="{A27A7544-F6A4-4E65-AB25-24805D88899D}"/>
          </ac:cxnSpMkLst>
        </pc:cxnChg>
        <pc:cxnChg chg="mod">
          <ac:chgData name="이 종하" userId="3f8b003d5f99f5a4" providerId="LiveId" clId="{60A1E2F6-B7E3-464E-B7AA-C1E0D97C4114}" dt="2021-04-27T11:42:33.059" v="86" actId="478"/>
          <ac:cxnSpMkLst>
            <pc:docMk/>
            <pc:sldMk cId="3116325010" sldId="269"/>
            <ac:cxnSpMk id="117" creationId="{C81C0EFB-27AA-4EC1-8DB2-6226984E8015}"/>
          </ac:cxnSpMkLst>
        </pc:cxnChg>
      </pc:sldChg>
      <pc:sldChg chg="addSp delSp modSp add mod">
        <pc:chgData name="이 종하" userId="3f8b003d5f99f5a4" providerId="LiveId" clId="{60A1E2F6-B7E3-464E-B7AA-C1E0D97C4114}" dt="2021-04-27T13:13:09.742" v="1055" actId="20577"/>
        <pc:sldMkLst>
          <pc:docMk/>
          <pc:sldMk cId="2091987463" sldId="270"/>
        </pc:sldMkLst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2" creationId="{D752EA3E-B3AF-411C-9FBF-60BB3914EF3D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5" creationId="{9AEB08B7-54A3-49E4-B1FA-736C7B8816AD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6" creationId="{BF8C43F5-9391-4ED1-BED2-AFF2FB098692}"/>
          </ac:spMkLst>
        </pc:spChg>
        <pc:spChg chg="add del mod">
          <ac:chgData name="이 종하" userId="3f8b003d5f99f5a4" providerId="LiveId" clId="{60A1E2F6-B7E3-464E-B7AA-C1E0D97C4114}" dt="2021-04-27T12:49:15.516" v="821" actId="478"/>
          <ac:spMkLst>
            <pc:docMk/>
            <pc:sldMk cId="2091987463" sldId="270"/>
            <ac:spMk id="7" creationId="{2B7DDD99-BE87-4F27-91A5-6F0550552FD6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8" creationId="{E0C471B5-4C10-4708-9852-0F59B20C4FD8}"/>
          </ac:spMkLst>
        </pc:spChg>
        <pc:spChg chg="add del mod">
          <ac:chgData name="이 종하" userId="3f8b003d5f99f5a4" providerId="LiveId" clId="{60A1E2F6-B7E3-464E-B7AA-C1E0D97C4114}" dt="2021-04-27T13:02:59.544" v="960"/>
          <ac:spMkLst>
            <pc:docMk/>
            <pc:sldMk cId="2091987463" sldId="270"/>
            <ac:spMk id="14" creationId="{9620C847-C0A6-4DC3-97EA-5454E1F09A94}"/>
          </ac:spMkLst>
        </pc:spChg>
        <pc:spChg chg="add mod">
          <ac:chgData name="이 종하" userId="3f8b003d5f99f5a4" providerId="LiveId" clId="{60A1E2F6-B7E3-464E-B7AA-C1E0D97C4114}" dt="2021-04-27T13:08:36.647" v="1029" actId="1076"/>
          <ac:spMkLst>
            <pc:docMk/>
            <pc:sldMk cId="2091987463" sldId="270"/>
            <ac:spMk id="15" creationId="{47063226-2001-4291-9A3E-7E98D3A2CDA4}"/>
          </ac:spMkLst>
        </pc:spChg>
        <pc:spChg chg="add del mod">
          <ac:chgData name="이 종하" userId="3f8b003d5f99f5a4" providerId="LiveId" clId="{60A1E2F6-B7E3-464E-B7AA-C1E0D97C4114}" dt="2021-04-27T13:08:25.098" v="1027" actId="478"/>
          <ac:spMkLst>
            <pc:docMk/>
            <pc:sldMk cId="2091987463" sldId="270"/>
            <ac:spMk id="16" creationId="{8EBF9050-CE31-480A-9AFE-2AAE6C9E36BC}"/>
          </ac:spMkLst>
        </pc:spChg>
        <pc:spChg chg="add del mod">
          <ac:chgData name="이 종하" userId="3f8b003d5f99f5a4" providerId="LiveId" clId="{60A1E2F6-B7E3-464E-B7AA-C1E0D97C4114}" dt="2021-04-27T13:07:18.506" v="1013" actId="478"/>
          <ac:spMkLst>
            <pc:docMk/>
            <pc:sldMk cId="2091987463" sldId="270"/>
            <ac:spMk id="17" creationId="{8D02A52D-94D3-40CF-A7A3-B34ADDCDDDDA}"/>
          </ac:spMkLst>
        </pc:spChg>
        <pc:spChg chg="del">
          <ac:chgData name="이 종하" userId="3f8b003d5f99f5a4" providerId="LiveId" clId="{60A1E2F6-B7E3-464E-B7AA-C1E0D97C4114}" dt="2021-04-27T12:26:20.121" v="633" actId="478"/>
          <ac:spMkLst>
            <pc:docMk/>
            <pc:sldMk cId="2091987463" sldId="270"/>
            <ac:spMk id="28" creationId="{385AA9D1-945E-419C-9091-2FDDE21EFD34}"/>
          </ac:spMkLst>
        </pc:spChg>
        <pc:spChg chg="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32" creationId="{8A5C433E-7DED-4C96-9804-17D0E0943FED}"/>
          </ac:spMkLst>
        </pc:spChg>
        <pc:spChg chg="mod">
          <ac:chgData name="이 종하" userId="3f8b003d5f99f5a4" providerId="LiveId" clId="{60A1E2F6-B7E3-464E-B7AA-C1E0D97C4114}" dt="2021-04-27T13:07:41.035" v="1017" actId="1076"/>
          <ac:spMkLst>
            <pc:docMk/>
            <pc:sldMk cId="2091987463" sldId="270"/>
            <ac:spMk id="42" creationId="{4A4E9999-4B65-4197-947D-6C44012860CF}"/>
          </ac:spMkLst>
        </pc:spChg>
        <pc:spChg chg="mod">
          <ac:chgData name="이 종하" userId="3f8b003d5f99f5a4" providerId="LiveId" clId="{60A1E2F6-B7E3-464E-B7AA-C1E0D97C4114}" dt="2021-04-27T13:13:09.742" v="1055" actId="20577"/>
          <ac:spMkLst>
            <pc:docMk/>
            <pc:sldMk cId="2091987463" sldId="270"/>
            <ac:spMk id="55" creationId="{314DF682-48F1-48C7-932B-62CBAB1056CE}"/>
          </ac:spMkLst>
        </pc:spChg>
        <pc:spChg chg="mod">
          <ac:chgData name="이 종하" userId="3f8b003d5f99f5a4" providerId="LiveId" clId="{60A1E2F6-B7E3-464E-B7AA-C1E0D97C4114}" dt="2021-04-27T12:26:10.223" v="629"/>
          <ac:spMkLst>
            <pc:docMk/>
            <pc:sldMk cId="2091987463" sldId="270"/>
            <ac:spMk id="61" creationId="{EA1A1F2D-2A31-4231-A540-32913A267A19}"/>
          </ac:spMkLst>
        </pc:spChg>
        <pc:spChg chg="mod">
          <ac:chgData name="이 종하" userId="3f8b003d5f99f5a4" providerId="LiveId" clId="{60A1E2F6-B7E3-464E-B7AA-C1E0D97C4114}" dt="2021-04-27T12:34:46.313" v="711" actId="207"/>
          <ac:spMkLst>
            <pc:docMk/>
            <pc:sldMk cId="2091987463" sldId="270"/>
            <ac:spMk id="62" creationId="{9BE69B69-3A1C-42D3-9FC0-D45CB60EBB1C}"/>
          </ac:spMkLst>
        </pc:spChg>
        <pc:spChg chg="mod">
          <ac:chgData name="이 종하" userId="3f8b003d5f99f5a4" providerId="LiveId" clId="{60A1E2F6-B7E3-464E-B7AA-C1E0D97C4114}" dt="2021-04-27T12:27:26.748" v="698" actId="571"/>
          <ac:spMkLst>
            <pc:docMk/>
            <pc:sldMk cId="2091987463" sldId="270"/>
            <ac:spMk id="64" creationId="{7EB32D3B-455F-4758-8D09-4F4347AD4685}"/>
          </ac:spMkLst>
        </pc:spChg>
        <pc:spChg chg="mod">
          <ac:chgData name="이 종하" userId="3f8b003d5f99f5a4" providerId="LiveId" clId="{60A1E2F6-B7E3-464E-B7AA-C1E0D97C4114}" dt="2021-04-27T12:27:26.748" v="698" actId="571"/>
          <ac:spMkLst>
            <pc:docMk/>
            <pc:sldMk cId="2091987463" sldId="270"/>
            <ac:spMk id="65" creationId="{9EED8774-59BD-4D56-8CA2-6DD8ACB7E5A9}"/>
          </ac:spMkLst>
        </pc:spChg>
        <pc:spChg chg="mod">
          <ac:chgData name="이 종하" userId="3f8b003d5f99f5a4" providerId="LiveId" clId="{60A1E2F6-B7E3-464E-B7AA-C1E0D97C4114}" dt="2021-04-27T12:27:35.435" v="699" actId="571"/>
          <ac:spMkLst>
            <pc:docMk/>
            <pc:sldMk cId="2091987463" sldId="270"/>
            <ac:spMk id="67" creationId="{D902DA49-20DD-4E0C-8074-0289C2E068B1}"/>
          </ac:spMkLst>
        </pc:spChg>
        <pc:spChg chg="mod">
          <ac:chgData name="이 종하" userId="3f8b003d5f99f5a4" providerId="LiveId" clId="{60A1E2F6-B7E3-464E-B7AA-C1E0D97C4114}" dt="2021-04-27T12:27:35.435" v="699" actId="571"/>
          <ac:spMkLst>
            <pc:docMk/>
            <pc:sldMk cId="2091987463" sldId="270"/>
            <ac:spMk id="69" creationId="{6EA91DBF-D2C1-46C5-B325-E5EFE8B6A5FB}"/>
          </ac:spMkLst>
        </pc:spChg>
        <pc:spChg chg="add mod or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91" creationId="{7A5CBC2C-17C0-4F9E-861D-886AD230C27B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93" creationId="{93F302AC-141D-4958-AF9C-EBEF87286C8D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95" creationId="{0173C8BB-6220-4E71-9F24-2226730932E8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99" creationId="{7499FAA3-5AF2-40B8-B352-3DF8147ACD9C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100" creationId="{78C71C16-0D94-4AAE-BA29-B2BC776B7A40}"/>
          </ac:spMkLst>
        </pc:spChg>
        <pc:spChg chg="del topLvl">
          <ac:chgData name="이 종하" userId="3f8b003d5f99f5a4" providerId="LiveId" clId="{60A1E2F6-B7E3-464E-B7AA-C1E0D97C4114}" dt="2021-04-27T12:26:16.809" v="631" actId="478"/>
          <ac:spMkLst>
            <pc:docMk/>
            <pc:sldMk cId="2091987463" sldId="270"/>
            <ac:spMk id="103" creationId="{69032A20-25E2-4639-8EE9-3AAE4E357EFD}"/>
          </ac:spMkLst>
        </pc:spChg>
        <pc:spChg chg="del topLvl">
          <ac:chgData name="이 종하" userId="3f8b003d5f99f5a4" providerId="LiveId" clId="{60A1E2F6-B7E3-464E-B7AA-C1E0D97C4114}" dt="2021-04-27T12:26:17.855" v="632" actId="478"/>
          <ac:spMkLst>
            <pc:docMk/>
            <pc:sldMk cId="2091987463" sldId="270"/>
            <ac:spMk id="104" creationId="{4F47B137-0D25-46CF-99CF-CF81817A7E5E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117" creationId="{58849A27-83AD-4757-8137-DEC37A21C319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119" creationId="{F6F4EE43-9B80-45D7-B2DD-564420CDEFC0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122" creationId="{43899CC1-01D4-446F-B480-BAE3D700B3E2}"/>
          </ac:spMkLst>
        </pc:spChg>
        <pc:spChg chg="add del mod ord">
          <ac:chgData name="이 종하" userId="3f8b003d5f99f5a4" providerId="LiveId" clId="{60A1E2F6-B7E3-464E-B7AA-C1E0D97C4114}" dt="2021-04-27T12:39:34.674" v="737" actId="478"/>
          <ac:spMkLst>
            <pc:docMk/>
            <pc:sldMk cId="2091987463" sldId="270"/>
            <ac:spMk id="123" creationId="{FAB3D74C-8FC7-4C52-9C57-281E6938F53A}"/>
          </ac:spMkLst>
        </pc:spChg>
        <pc:spChg chg="add del mod">
          <ac:chgData name="이 종하" userId="3f8b003d5f99f5a4" providerId="LiveId" clId="{60A1E2F6-B7E3-464E-B7AA-C1E0D97C4114}" dt="2021-04-27T12:51:07.826" v="895" actId="478"/>
          <ac:spMkLst>
            <pc:docMk/>
            <pc:sldMk cId="2091987463" sldId="270"/>
            <ac:spMk id="124" creationId="{E01E3C50-E6EC-441A-BB94-FEC6D4D60B90}"/>
          </ac:spMkLst>
        </pc:spChg>
        <pc:spChg chg="add del mod">
          <ac:chgData name="이 종하" userId="3f8b003d5f99f5a4" providerId="LiveId" clId="{60A1E2F6-B7E3-464E-B7AA-C1E0D97C4114}" dt="2021-04-27T12:51:09.803" v="896" actId="478"/>
          <ac:spMkLst>
            <pc:docMk/>
            <pc:sldMk cId="2091987463" sldId="270"/>
            <ac:spMk id="125" creationId="{0776DBA5-47FA-4273-836F-45E401766379}"/>
          </ac:spMkLst>
        </pc:spChg>
        <pc:spChg chg="add del mod">
          <ac:chgData name="이 종하" userId="3f8b003d5f99f5a4" providerId="LiveId" clId="{60A1E2F6-B7E3-464E-B7AA-C1E0D97C4114}" dt="2021-04-27T12:51:12.393" v="897" actId="478"/>
          <ac:spMkLst>
            <pc:docMk/>
            <pc:sldMk cId="2091987463" sldId="270"/>
            <ac:spMk id="126" creationId="{C6A44992-3E1A-4DD2-A3D8-5B148718A7A2}"/>
          </ac:spMkLst>
        </pc:spChg>
        <pc:spChg chg="add mod">
          <ac:chgData name="이 종하" userId="3f8b003d5f99f5a4" providerId="LiveId" clId="{60A1E2F6-B7E3-464E-B7AA-C1E0D97C4114}" dt="2021-04-27T12:36:23.388" v="718" actId="571"/>
          <ac:spMkLst>
            <pc:docMk/>
            <pc:sldMk cId="2091987463" sldId="270"/>
            <ac:spMk id="127" creationId="{25DC8759-9F25-4EC9-ADE4-787C0706A1CE}"/>
          </ac:spMkLst>
        </pc:spChg>
        <pc:spChg chg="add mod or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128" creationId="{97D113EB-842B-4752-89FD-C5123E7CB2FE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29" creationId="{7F96F9AA-C359-412D-85D6-686ED07788A2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30" creationId="{458D2200-78B1-45A0-ACAD-B8A7E9A89D90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31" creationId="{5B15D27B-DA33-4BF9-888D-C60243E4A98D}"/>
          </ac:spMkLst>
        </pc:spChg>
        <pc:spChg chg="add mod">
          <ac:chgData name="이 종하" userId="3f8b003d5f99f5a4" providerId="LiveId" clId="{60A1E2F6-B7E3-464E-B7AA-C1E0D97C4114}" dt="2021-04-27T13:02:02.248" v="945" actId="164"/>
          <ac:spMkLst>
            <pc:docMk/>
            <pc:sldMk cId="2091987463" sldId="270"/>
            <ac:spMk id="132" creationId="{57093FDF-9A76-418C-8B88-2EA073A3F019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34" creationId="{CE00BAB1-01CC-4668-A68B-7AB7705785E7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35" creationId="{729F321B-A49C-4D43-BB41-45E5FF2C2A9A}"/>
          </ac:spMkLst>
        </pc:spChg>
        <pc:spChg chg="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37" creationId="{C5B060B6-2C23-448E-BD71-608229D2602D}"/>
          </ac:spMkLst>
        </pc:spChg>
        <pc:spChg chg="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38" creationId="{73FE64B7-E7A5-4F23-A544-854888603144}"/>
          </ac:spMkLst>
        </pc:spChg>
        <pc:spChg chg="mod">
          <ac:chgData name="이 종하" userId="3f8b003d5f99f5a4" providerId="LiveId" clId="{60A1E2F6-B7E3-464E-B7AA-C1E0D97C4114}" dt="2021-04-27T13:02:16.589" v="947" actId="164"/>
          <ac:spMkLst>
            <pc:docMk/>
            <pc:sldMk cId="2091987463" sldId="270"/>
            <ac:spMk id="139" creationId="{0A9C8A25-05C9-4E7C-B85C-BE9F3D244438}"/>
          </ac:spMkLst>
        </pc:spChg>
        <pc:spChg chg="add mod">
          <ac:chgData name="이 종하" userId="3f8b003d5f99f5a4" providerId="LiveId" clId="{60A1E2F6-B7E3-464E-B7AA-C1E0D97C4114}" dt="2021-04-27T13:02:11.054" v="946" actId="164"/>
          <ac:spMkLst>
            <pc:docMk/>
            <pc:sldMk cId="2091987463" sldId="270"/>
            <ac:spMk id="140" creationId="{DDEA8532-C0C2-45DC-9CED-215E35E0DC64}"/>
          </ac:spMkLst>
        </pc:spChg>
        <pc:spChg chg="add mod">
          <ac:chgData name="이 종하" userId="3f8b003d5f99f5a4" providerId="LiveId" clId="{60A1E2F6-B7E3-464E-B7AA-C1E0D97C4114}" dt="2021-04-27T13:08:30.599" v="1028" actId="14100"/>
          <ac:spMkLst>
            <pc:docMk/>
            <pc:sldMk cId="2091987463" sldId="270"/>
            <ac:spMk id="141" creationId="{CB6F37F2-1F33-4F39-A80B-2FA679FC1711}"/>
          </ac:spMkLst>
        </pc:spChg>
        <pc:grpChg chg="add mod">
          <ac:chgData name="이 종하" userId="3f8b003d5f99f5a4" providerId="LiveId" clId="{60A1E2F6-B7E3-464E-B7AA-C1E0D97C4114}" dt="2021-04-27T13:02:02.248" v="945" actId="164"/>
          <ac:grpSpMkLst>
            <pc:docMk/>
            <pc:sldMk cId="2091987463" sldId="270"/>
            <ac:grpSpMk id="11" creationId="{F2690933-B920-443D-9501-861637947B13}"/>
          </ac:grpSpMkLst>
        </pc:grpChg>
        <pc:grpChg chg="add del mod">
          <ac:chgData name="이 종하" userId="3f8b003d5f99f5a4" providerId="LiveId" clId="{60A1E2F6-B7E3-464E-B7AA-C1E0D97C4114}" dt="2021-04-27T13:02:30.483" v="950" actId="478"/>
          <ac:grpSpMkLst>
            <pc:docMk/>
            <pc:sldMk cId="2091987463" sldId="270"/>
            <ac:grpSpMk id="12" creationId="{1573DB34-53A6-4264-9931-E03A5EAC754E}"/>
          </ac:grpSpMkLst>
        </pc:grpChg>
        <pc:grpChg chg="add del mod">
          <ac:chgData name="이 종하" userId="3f8b003d5f99f5a4" providerId="LiveId" clId="{60A1E2F6-B7E3-464E-B7AA-C1E0D97C4114}" dt="2021-04-27T13:02:31.675" v="951" actId="478"/>
          <ac:grpSpMkLst>
            <pc:docMk/>
            <pc:sldMk cId="2091987463" sldId="270"/>
            <ac:grpSpMk id="13" creationId="{1BF4206D-EB65-4C54-A40D-A75E0F6A6D8D}"/>
          </ac:grpSpMkLst>
        </pc:grpChg>
        <pc:grpChg chg="del">
          <ac:chgData name="이 종하" userId="3f8b003d5f99f5a4" providerId="LiveId" clId="{60A1E2F6-B7E3-464E-B7AA-C1E0D97C4114}" dt="2021-04-27T12:26:03.092" v="627" actId="478"/>
          <ac:grpSpMkLst>
            <pc:docMk/>
            <pc:sldMk cId="2091987463" sldId="270"/>
            <ac:grpSpMk id="22" creationId="{DF3951F2-0F49-4767-AF28-62CCEB9D9718}"/>
          </ac:grpSpMkLst>
        </pc:grpChg>
        <pc:grpChg chg="del">
          <ac:chgData name="이 종하" userId="3f8b003d5f99f5a4" providerId="LiveId" clId="{60A1E2F6-B7E3-464E-B7AA-C1E0D97C4114}" dt="2021-04-27T12:26:04.474" v="628" actId="478"/>
          <ac:grpSpMkLst>
            <pc:docMk/>
            <pc:sldMk cId="2091987463" sldId="270"/>
            <ac:grpSpMk id="24" creationId="{D073F993-4E0B-48F2-973B-965F5EDE9C8D}"/>
          </ac:grpSpMkLst>
        </pc:grpChg>
        <pc:grpChg chg="del">
          <ac:chgData name="이 종하" userId="3f8b003d5f99f5a4" providerId="LiveId" clId="{60A1E2F6-B7E3-464E-B7AA-C1E0D97C4114}" dt="2021-04-27T12:26:16.809" v="631" actId="478"/>
          <ac:grpSpMkLst>
            <pc:docMk/>
            <pc:sldMk cId="2091987463" sldId="270"/>
            <ac:grpSpMk id="26" creationId="{737C4A6E-9345-4DF3-9F95-411FABC9096B}"/>
          </ac:grpSpMkLst>
        </pc:grpChg>
        <pc:grpChg chg="del">
          <ac:chgData name="이 종하" userId="3f8b003d5f99f5a4" providerId="LiveId" clId="{60A1E2F6-B7E3-464E-B7AA-C1E0D97C4114}" dt="2021-04-27T12:26:20.121" v="633" actId="478"/>
          <ac:grpSpMkLst>
            <pc:docMk/>
            <pc:sldMk cId="2091987463" sldId="270"/>
            <ac:grpSpMk id="27" creationId="{368CE623-203E-4588-A1B1-A03E5986CBD8}"/>
          </ac:grpSpMkLst>
        </pc:grpChg>
        <pc:grpChg chg="add mod">
          <ac:chgData name="이 종하" userId="3f8b003d5f99f5a4" providerId="LiveId" clId="{60A1E2F6-B7E3-464E-B7AA-C1E0D97C4114}" dt="2021-04-27T13:02:02.248" v="945" actId="164"/>
          <ac:grpSpMkLst>
            <pc:docMk/>
            <pc:sldMk cId="2091987463" sldId="270"/>
            <ac:grpSpMk id="59" creationId="{5320939D-5744-49EE-9926-0BF47565EE31}"/>
          </ac:grpSpMkLst>
        </pc:grpChg>
        <pc:grpChg chg="add mod">
          <ac:chgData name="이 종하" userId="3f8b003d5f99f5a4" providerId="LiveId" clId="{60A1E2F6-B7E3-464E-B7AA-C1E0D97C4114}" dt="2021-04-27T13:02:11.054" v="946" actId="164"/>
          <ac:grpSpMkLst>
            <pc:docMk/>
            <pc:sldMk cId="2091987463" sldId="270"/>
            <ac:grpSpMk id="63" creationId="{4E847254-5420-44E3-ABB2-659DBA9BBAC2}"/>
          </ac:grpSpMkLst>
        </pc:grpChg>
        <pc:grpChg chg="add mod">
          <ac:chgData name="이 종하" userId="3f8b003d5f99f5a4" providerId="LiveId" clId="{60A1E2F6-B7E3-464E-B7AA-C1E0D97C4114}" dt="2021-04-27T13:02:16.589" v="947" actId="164"/>
          <ac:grpSpMkLst>
            <pc:docMk/>
            <pc:sldMk cId="2091987463" sldId="270"/>
            <ac:grpSpMk id="66" creationId="{AA876C1A-A0B4-45B0-9E8A-9B6E45035F28}"/>
          </ac:grpSpMkLst>
        </pc:grpChg>
        <pc:picChg chg="add mod">
          <ac:chgData name="이 종하" userId="3f8b003d5f99f5a4" providerId="LiveId" clId="{60A1E2F6-B7E3-464E-B7AA-C1E0D97C4114}" dt="2021-04-27T13:02:11.054" v="946" actId="164"/>
          <ac:picMkLst>
            <pc:docMk/>
            <pc:sldMk cId="2091987463" sldId="270"/>
            <ac:picMk id="4" creationId="{D9E9069F-B213-4580-B4CE-4955FAD8C0DD}"/>
          </ac:picMkLst>
        </pc:picChg>
        <pc:picChg chg="add mod">
          <ac:chgData name="이 종하" userId="3f8b003d5f99f5a4" providerId="LiveId" clId="{60A1E2F6-B7E3-464E-B7AA-C1E0D97C4114}" dt="2021-04-27T13:02:16.589" v="947" actId="164"/>
          <ac:picMkLst>
            <pc:docMk/>
            <pc:sldMk cId="2091987463" sldId="270"/>
            <ac:picMk id="10" creationId="{137C9B7B-C225-4417-AFA5-9966ADC3E489}"/>
          </ac:picMkLst>
        </pc:picChg>
        <pc:picChg chg="add mod">
          <ac:chgData name="이 종하" userId="3f8b003d5f99f5a4" providerId="LiveId" clId="{60A1E2F6-B7E3-464E-B7AA-C1E0D97C4114}" dt="2021-04-27T13:02:02.248" v="945" actId="164"/>
          <ac:picMkLst>
            <pc:docMk/>
            <pc:sldMk cId="2091987463" sldId="270"/>
            <ac:picMk id="133" creationId="{D5BA8A0E-FD17-4A31-A787-26B5DA54EA32}"/>
          </ac:picMkLst>
        </pc:picChg>
        <pc:picChg chg="del">
          <ac:chgData name="이 종하" userId="3f8b003d5f99f5a4" providerId="LiveId" clId="{60A1E2F6-B7E3-464E-B7AA-C1E0D97C4114}" dt="2021-04-27T12:26:20.121" v="633" actId="478"/>
          <ac:picMkLst>
            <pc:docMk/>
            <pc:sldMk cId="2091987463" sldId="270"/>
            <ac:picMk id="136" creationId="{AF1E54EB-CF0F-4A71-8567-450E88507251}"/>
          </ac:picMkLst>
        </pc:picChg>
        <pc:cxnChg chg="add del mod">
          <ac:chgData name="이 종하" userId="3f8b003d5f99f5a4" providerId="LiveId" clId="{60A1E2F6-B7E3-464E-B7AA-C1E0D97C4114}" dt="2021-04-27T12:37:31.645" v="728" actId="478"/>
          <ac:cxnSpMkLst>
            <pc:docMk/>
            <pc:sldMk cId="2091987463" sldId="270"/>
            <ac:cxnSpMk id="73" creationId="{BF883D8D-18DC-4F82-9AF6-AC012B0C9F0C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74" creationId="{76CCE25F-00C7-45D7-AC49-619C18131228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75" creationId="{7726EF1B-E754-4553-80F3-C9A055894381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78" creationId="{2BD82E31-E94B-45CB-8FC6-C42AF99AD8BD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84" creationId="{29964B94-43EC-44A3-B5FD-6591E78621E7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85" creationId="{765385D1-C1F0-46E2-BEE9-0043002C5F11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89" creationId="{52BD0F42-AFBB-4B72-983B-B86FBAB2042C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120" creationId="{15037C77-DF18-400A-BFF9-F47BB859F027}"/>
          </ac:cxnSpMkLst>
        </pc:cxnChg>
        <pc:cxnChg chg="add mod">
          <ac:chgData name="이 종하" userId="3f8b003d5f99f5a4" providerId="LiveId" clId="{60A1E2F6-B7E3-464E-B7AA-C1E0D97C4114}" dt="2021-04-27T13:02:02.248" v="945" actId="164"/>
          <ac:cxnSpMkLst>
            <pc:docMk/>
            <pc:sldMk cId="2091987463" sldId="270"/>
            <ac:cxnSpMk id="121" creationId="{64AF9053-560B-4E51-BA5A-DEF63C847934}"/>
          </ac:cxnSpMkLst>
        </pc:cxnChg>
      </pc:sldChg>
      <pc:sldChg chg="addSp delSp modSp add mod">
        <pc:chgData name="이 종하" userId="3f8b003d5f99f5a4" providerId="LiveId" clId="{60A1E2F6-B7E3-464E-B7AA-C1E0D97C4114}" dt="2021-04-27T13:13:34.856" v="1061" actId="20577"/>
        <pc:sldMkLst>
          <pc:docMk/>
          <pc:sldMk cId="3610859064" sldId="271"/>
        </pc:sldMkLst>
        <pc:spChg chg="add mod">
          <ac:chgData name="이 종하" userId="3f8b003d5f99f5a4" providerId="LiveId" clId="{60A1E2F6-B7E3-464E-B7AA-C1E0D97C4114}" dt="2021-04-27T13:11:21.702" v="1051" actId="1076"/>
          <ac:spMkLst>
            <pc:docMk/>
            <pc:sldMk cId="3610859064" sldId="271"/>
            <ac:spMk id="53" creationId="{9B8BB2A7-38E3-4D65-95E4-4A5BCB7C3874}"/>
          </ac:spMkLst>
        </pc:spChg>
        <pc:spChg chg="mod">
          <ac:chgData name="이 종하" userId="3f8b003d5f99f5a4" providerId="LiveId" clId="{60A1E2F6-B7E3-464E-B7AA-C1E0D97C4114}" dt="2021-04-27T13:13:16.879" v="1059" actId="20577"/>
          <ac:spMkLst>
            <pc:docMk/>
            <pc:sldMk cId="3610859064" sldId="271"/>
            <ac:spMk id="55" creationId="{314DF682-48F1-48C7-932B-62CBAB1056CE}"/>
          </ac:spMkLst>
        </pc:spChg>
        <pc:spChg chg="add mod">
          <ac:chgData name="이 종하" userId="3f8b003d5f99f5a4" providerId="LiveId" clId="{60A1E2F6-B7E3-464E-B7AA-C1E0D97C4114}" dt="2021-04-27T13:10:41.035" v="1046"/>
          <ac:spMkLst>
            <pc:docMk/>
            <pc:sldMk cId="3610859064" sldId="271"/>
            <ac:spMk id="56" creationId="{C51A44BF-4204-48DF-853B-7A4643E44F72}"/>
          </ac:spMkLst>
        </pc:spChg>
        <pc:spChg chg="mod">
          <ac:chgData name="이 종하" userId="3f8b003d5f99f5a4" providerId="LiveId" clId="{60A1E2F6-B7E3-464E-B7AA-C1E0D97C4114}" dt="2021-04-27T13:13:34.856" v="1061" actId="20577"/>
          <ac:spMkLst>
            <pc:docMk/>
            <pc:sldMk cId="3610859064" sldId="271"/>
            <ac:spMk id="139" creationId="{0A9C8A25-05C9-4E7C-B85C-BE9F3D244438}"/>
          </ac:spMkLst>
        </pc:spChg>
        <pc:grpChg chg="del">
          <ac:chgData name="이 종하" userId="3f8b003d5f99f5a4" providerId="LiveId" clId="{60A1E2F6-B7E3-464E-B7AA-C1E0D97C4114}" dt="2021-04-27T13:02:37.418" v="955" actId="478"/>
          <ac:grpSpMkLst>
            <pc:docMk/>
            <pc:sldMk cId="3610859064" sldId="271"/>
            <ac:grpSpMk id="11" creationId="{F2690933-B920-443D-9501-861637947B13}"/>
          </ac:grpSpMkLst>
        </pc:grpChg>
        <pc:grpChg chg="del">
          <ac:chgData name="이 종하" userId="3f8b003d5f99f5a4" providerId="LiveId" clId="{60A1E2F6-B7E3-464E-B7AA-C1E0D97C4114}" dt="2021-04-27T13:02:36.740" v="954" actId="478"/>
          <ac:grpSpMkLst>
            <pc:docMk/>
            <pc:sldMk cId="3610859064" sldId="271"/>
            <ac:grpSpMk id="12" creationId="{1573DB34-53A6-4264-9931-E03A5EAC754E}"/>
          </ac:grpSpMkLst>
        </pc:grpChg>
        <pc:grpChg chg="mod">
          <ac:chgData name="이 종하" userId="3f8b003d5f99f5a4" providerId="LiveId" clId="{60A1E2F6-B7E3-464E-B7AA-C1E0D97C4114}" dt="2021-04-27T13:10:45.399" v="1047" actId="1076"/>
          <ac:grpSpMkLst>
            <pc:docMk/>
            <pc:sldMk cId="3610859064" sldId="271"/>
            <ac:grpSpMk id="13" creationId="{1BF4206D-EB65-4C54-A40D-A75E0F6A6D8D}"/>
          </ac:grpSpMkLst>
        </pc:grpChg>
      </pc:sldChg>
      <pc:sldChg chg="addSp delSp modSp add mod">
        <pc:chgData name="이 종하" userId="3f8b003d5f99f5a4" providerId="LiveId" clId="{60A1E2F6-B7E3-464E-B7AA-C1E0D97C4114}" dt="2021-04-27T13:13:13.645" v="1057" actId="20577"/>
        <pc:sldMkLst>
          <pc:docMk/>
          <pc:sldMk cId="2778931650" sldId="272"/>
        </pc:sldMkLst>
        <pc:spChg chg="add mod">
          <ac:chgData name="이 종하" userId="3f8b003d5f99f5a4" providerId="LiveId" clId="{60A1E2F6-B7E3-464E-B7AA-C1E0D97C4114}" dt="2021-04-27T13:10:25.174" v="1045" actId="1076"/>
          <ac:spMkLst>
            <pc:docMk/>
            <pc:sldMk cId="2778931650" sldId="272"/>
            <ac:spMk id="53" creationId="{3695C2C3-7148-462D-A9FB-7D805D07F537}"/>
          </ac:spMkLst>
        </pc:spChg>
        <pc:spChg chg="mod">
          <ac:chgData name="이 종하" userId="3f8b003d5f99f5a4" providerId="LiveId" clId="{60A1E2F6-B7E3-464E-B7AA-C1E0D97C4114}" dt="2021-04-27T13:13:13.645" v="1057" actId="20577"/>
          <ac:spMkLst>
            <pc:docMk/>
            <pc:sldMk cId="2778931650" sldId="272"/>
            <ac:spMk id="55" creationId="{314DF682-48F1-48C7-932B-62CBAB1056CE}"/>
          </ac:spMkLst>
        </pc:spChg>
        <pc:spChg chg="add mod">
          <ac:chgData name="이 종하" userId="3f8b003d5f99f5a4" providerId="LiveId" clId="{60A1E2F6-B7E3-464E-B7AA-C1E0D97C4114}" dt="2021-04-27T13:10:19.947" v="1044" actId="14100"/>
          <ac:spMkLst>
            <pc:docMk/>
            <pc:sldMk cId="2778931650" sldId="272"/>
            <ac:spMk id="56" creationId="{B3201EB4-E9D0-4059-B4C1-F26C77741E19}"/>
          </ac:spMkLst>
        </pc:spChg>
        <pc:grpChg chg="del">
          <ac:chgData name="이 종하" userId="3f8b003d5f99f5a4" providerId="LiveId" clId="{60A1E2F6-B7E3-464E-B7AA-C1E0D97C4114}" dt="2021-04-27T13:02:34.155" v="952" actId="478"/>
          <ac:grpSpMkLst>
            <pc:docMk/>
            <pc:sldMk cId="2778931650" sldId="272"/>
            <ac:grpSpMk id="11" creationId="{F2690933-B920-443D-9501-861637947B13}"/>
          </ac:grpSpMkLst>
        </pc:grpChg>
        <pc:grpChg chg="mod">
          <ac:chgData name="이 종하" userId="3f8b003d5f99f5a4" providerId="LiveId" clId="{60A1E2F6-B7E3-464E-B7AA-C1E0D97C4114}" dt="2021-04-27T13:09:04.550" v="1033" actId="1076"/>
          <ac:grpSpMkLst>
            <pc:docMk/>
            <pc:sldMk cId="2778931650" sldId="272"/>
            <ac:grpSpMk id="12" creationId="{1573DB34-53A6-4264-9931-E03A5EAC754E}"/>
          </ac:grpSpMkLst>
        </pc:grpChg>
        <pc:grpChg chg="del">
          <ac:chgData name="이 종하" userId="3f8b003d5f99f5a4" providerId="LiveId" clId="{60A1E2F6-B7E3-464E-B7AA-C1E0D97C4114}" dt="2021-04-27T13:02:34.713" v="953" actId="478"/>
          <ac:grpSpMkLst>
            <pc:docMk/>
            <pc:sldMk cId="2778931650" sldId="272"/>
            <ac:grpSpMk id="13" creationId="{1BF4206D-EB65-4C54-A40D-A75E0F6A6D8D}"/>
          </ac:grpSpMkLst>
        </pc:grpChg>
      </pc:sldChg>
      <pc:sldChg chg="addSp delSp modSp add mod">
        <pc:chgData name="이 종하" userId="3f8b003d5f99f5a4" providerId="LiveId" clId="{60A1E2F6-B7E3-464E-B7AA-C1E0D97C4114}" dt="2021-04-27T13:52:07.661" v="1185" actId="20577"/>
        <pc:sldMkLst>
          <pc:docMk/>
          <pc:sldMk cId="2907605569" sldId="273"/>
        </pc:sldMkLst>
        <pc:spChg chg="add mod">
          <ac:chgData name="이 종하" userId="3f8b003d5f99f5a4" providerId="LiveId" clId="{60A1E2F6-B7E3-464E-B7AA-C1E0D97C4114}" dt="2021-04-27T13:52:07.661" v="1185" actId="20577"/>
          <ac:spMkLst>
            <pc:docMk/>
            <pc:sldMk cId="2907605569" sldId="273"/>
            <ac:spMk id="16" creationId="{B44503A2-7478-41BA-809F-67ADED93C405}"/>
          </ac:spMkLst>
        </pc:spChg>
        <pc:spChg chg="del">
          <ac:chgData name="이 종하" userId="3f8b003d5f99f5a4" providerId="LiveId" clId="{60A1E2F6-B7E3-464E-B7AA-C1E0D97C4114}" dt="2021-04-27T13:13:49.397" v="1064" actId="478"/>
          <ac:spMkLst>
            <pc:docMk/>
            <pc:sldMk cId="2907605569" sldId="273"/>
            <ac:spMk id="53" creationId="{9B8BB2A7-38E3-4D65-95E4-4A5BCB7C3874}"/>
          </ac:spMkLst>
        </pc:spChg>
        <pc:spChg chg="mod">
          <ac:chgData name="이 종하" userId="3f8b003d5f99f5a4" providerId="LiveId" clId="{60A1E2F6-B7E3-464E-B7AA-C1E0D97C4114}" dt="2021-04-27T13:13:57.771" v="1090" actId="20577"/>
          <ac:spMkLst>
            <pc:docMk/>
            <pc:sldMk cId="2907605569" sldId="273"/>
            <ac:spMk id="55" creationId="{314DF682-48F1-48C7-932B-62CBAB1056CE}"/>
          </ac:spMkLst>
        </pc:spChg>
        <pc:spChg chg="del">
          <ac:chgData name="이 종하" userId="3f8b003d5f99f5a4" providerId="LiveId" clId="{60A1E2F6-B7E3-464E-B7AA-C1E0D97C4114}" dt="2021-04-27T13:13:50.057" v="1065" actId="478"/>
          <ac:spMkLst>
            <pc:docMk/>
            <pc:sldMk cId="2907605569" sldId="273"/>
            <ac:spMk id="56" creationId="{C51A44BF-4204-48DF-853B-7A4643E44F72}"/>
          </ac:spMkLst>
        </pc:spChg>
        <pc:grpChg chg="del">
          <ac:chgData name="이 종하" userId="3f8b003d5f99f5a4" providerId="LiveId" clId="{60A1E2F6-B7E3-464E-B7AA-C1E0D97C4114}" dt="2021-04-27T13:13:45.820" v="1063" actId="478"/>
          <ac:grpSpMkLst>
            <pc:docMk/>
            <pc:sldMk cId="2907605569" sldId="273"/>
            <ac:grpSpMk id="13" creationId="{1BF4206D-EB65-4C54-A40D-A75E0F6A6D8D}"/>
          </ac:grpSpMkLst>
        </pc:grpChg>
        <pc:picChg chg="add mod modCrop">
          <ac:chgData name="이 종하" userId="3f8b003d5f99f5a4" providerId="LiveId" clId="{60A1E2F6-B7E3-464E-B7AA-C1E0D97C4114}" dt="2021-04-27T13:50:51.212" v="1139" actId="1076"/>
          <ac:picMkLst>
            <pc:docMk/>
            <pc:sldMk cId="2907605569" sldId="273"/>
            <ac:picMk id="3" creationId="{4A38F08A-5AE8-401C-953A-A684B824FF44}"/>
          </ac:picMkLst>
        </pc:picChg>
      </pc:sldChg>
      <pc:sldChg chg="addSp delSp modSp add del mod ord">
        <pc:chgData name="이 종하" userId="3f8b003d5f99f5a4" providerId="LiveId" clId="{60A1E2F6-B7E3-464E-B7AA-C1E0D97C4114}" dt="2021-04-28T08:25:31.819" v="1230" actId="2696"/>
        <pc:sldMkLst>
          <pc:docMk/>
          <pc:sldMk cId="3788505455" sldId="274"/>
        </pc:sldMkLst>
        <pc:spChg chg="add mod">
          <ac:chgData name="이 종하" userId="3f8b003d5f99f5a4" providerId="LiveId" clId="{60A1E2F6-B7E3-464E-B7AA-C1E0D97C4114}" dt="2021-04-27T13:51:39.683" v="1175" actId="20577"/>
          <ac:spMkLst>
            <pc:docMk/>
            <pc:sldMk cId="3788505455" sldId="274"/>
            <ac:spMk id="5" creationId="{4C106996-72E1-46B8-B2C7-CC3E6BAFA97D}"/>
          </ac:spMkLst>
        </pc:spChg>
        <pc:picChg chg="del">
          <ac:chgData name="이 종하" userId="3f8b003d5f99f5a4" providerId="LiveId" clId="{60A1E2F6-B7E3-464E-B7AA-C1E0D97C4114}" dt="2021-04-27T13:49:42.905" v="1126" actId="478"/>
          <ac:picMkLst>
            <pc:docMk/>
            <pc:sldMk cId="3788505455" sldId="274"/>
            <ac:picMk id="3" creationId="{4A38F08A-5AE8-401C-953A-A684B824FF44}"/>
          </ac:picMkLst>
        </pc:picChg>
        <pc:picChg chg="add mod">
          <ac:chgData name="이 종하" userId="3f8b003d5f99f5a4" providerId="LiveId" clId="{60A1E2F6-B7E3-464E-B7AA-C1E0D97C4114}" dt="2021-04-27T13:50:47.921" v="1138" actId="1076"/>
          <ac:picMkLst>
            <pc:docMk/>
            <pc:sldMk cId="3788505455" sldId="274"/>
            <ac:picMk id="4" creationId="{916BDA02-D39D-4475-8FE5-C8A29097B2F6}"/>
          </ac:picMkLst>
        </pc:picChg>
      </pc:sldChg>
      <pc:sldChg chg="addSp delSp modSp add mod">
        <pc:chgData name="이 종하" userId="3f8b003d5f99f5a4" providerId="LiveId" clId="{60A1E2F6-B7E3-464E-B7AA-C1E0D97C4114}" dt="2021-04-28T08:20:19.297" v="1218" actId="14100"/>
        <pc:sldMkLst>
          <pc:docMk/>
          <pc:sldMk cId="2934999063" sldId="275"/>
        </pc:sldMkLst>
        <pc:spChg chg="mod">
          <ac:chgData name="이 종하" userId="3f8b003d5f99f5a4" providerId="LiveId" clId="{60A1E2F6-B7E3-464E-B7AA-C1E0D97C4114}" dt="2021-04-28T08:20:09.009" v="1216" actId="14100"/>
          <ac:spMkLst>
            <pc:docMk/>
            <pc:sldMk cId="2934999063" sldId="275"/>
            <ac:spMk id="16" creationId="{B44503A2-7478-41BA-809F-67ADED93C405}"/>
          </ac:spMkLst>
        </pc:spChg>
        <pc:picChg chg="del">
          <ac:chgData name="이 종하" userId="3f8b003d5f99f5a4" providerId="LiveId" clId="{60A1E2F6-B7E3-464E-B7AA-C1E0D97C4114}" dt="2021-04-28T08:18:58.707" v="1191" actId="478"/>
          <ac:picMkLst>
            <pc:docMk/>
            <pc:sldMk cId="2934999063" sldId="275"/>
            <ac:picMk id="3" creationId="{4A38F08A-5AE8-401C-953A-A684B824FF44}"/>
          </ac:picMkLst>
        </pc:picChg>
        <pc:picChg chg="add mod">
          <ac:chgData name="이 종하" userId="3f8b003d5f99f5a4" providerId="LiveId" clId="{60A1E2F6-B7E3-464E-B7AA-C1E0D97C4114}" dt="2021-04-28T08:20:19.297" v="1218" actId="14100"/>
          <ac:picMkLst>
            <pc:docMk/>
            <pc:sldMk cId="2934999063" sldId="275"/>
            <ac:picMk id="4" creationId="{D90BCEC8-A886-4A54-979B-7D3C815CC70D}"/>
          </ac:picMkLst>
        </pc:picChg>
      </pc:sldChg>
      <pc:sldChg chg="addSp delSp modSp add mod">
        <pc:chgData name="이 종하" userId="3f8b003d5f99f5a4" providerId="LiveId" clId="{60A1E2F6-B7E3-464E-B7AA-C1E0D97C4114}" dt="2021-04-28T08:22:23.585" v="1229" actId="20577"/>
        <pc:sldMkLst>
          <pc:docMk/>
          <pc:sldMk cId="1307326807" sldId="276"/>
        </pc:sldMkLst>
        <pc:spChg chg="mod">
          <ac:chgData name="이 종하" userId="3f8b003d5f99f5a4" providerId="LiveId" clId="{60A1E2F6-B7E3-464E-B7AA-C1E0D97C4114}" dt="2021-04-28T08:22:23.585" v="1229" actId="20577"/>
          <ac:spMkLst>
            <pc:docMk/>
            <pc:sldMk cId="1307326807" sldId="276"/>
            <ac:spMk id="16" creationId="{B44503A2-7478-41BA-809F-67ADED93C405}"/>
          </ac:spMkLst>
        </pc:spChg>
        <pc:picChg chg="add mod">
          <ac:chgData name="이 종하" userId="3f8b003d5f99f5a4" providerId="LiveId" clId="{60A1E2F6-B7E3-464E-B7AA-C1E0D97C4114}" dt="2021-04-28T08:22:16.058" v="1224" actId="14100"/>
          <ac:picMkLst>
            <pc:docMk/>
            <pc:sldMk cId="1307326807" sldId="276"/>
            <ac:picMk id="3" creationId="{73337A59-4F83-40A3-9E00-143E4672C3EC}"/>
          </ac:picMkLst>
        </pc:picChg>
        <pc:picChg chg="del">
          <ac:chgData name="이 종하" userId="3f8b003d5f99f5a4" providerId="LiveId" clId="{60A1E2F6-B7E3-464E-B7AA-C1E0D97C4114}" dt="2021-04-28T08:20:30.243" v="1220" actId="478"/>
          <ac:picMkLst>
            <pc:docMk/>
            <pc:sldMk cId="1307326807" sldId="276"/>
            <ac:picMk id="4" creationId="{D90BCEC8-A886-4A54-979B-7D3C815CC7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771C-2F47-4B4D-8DAE-67571F955083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3B6C2-E2D5-4211-93AB-B28B85B5B9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1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63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19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3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5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02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5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32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97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0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64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785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78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75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337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45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73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35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12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69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7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B6C2-E2D5-4211-93AB-B28B85B5B9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33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7DFA9-FD8B-4EDE-8080-993BB9A2BFF4}" type="datetimeFigureOut">
              <a:rPr lang="ko-KR" altLang="en-US" smtClean="0"/>
              <a:pPr/>
              <a:t>2021-06-13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770BC-9A79-43E3-AB14-ED2DF07B76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Administrator\Desktop\worldwide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2106066" y="4256881"/>
            <a:ext cx="5202238" cy="5202237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56443-8CA2-40F6-A60A-7E7A4BBF7E25}"/>
              </a:ext>
            </a:extLst>
          </p:cNvPr>
          <p:cNvSpPr txBox="1"/>
          <p:nvPr/>
        </p:nvSpPr>
        <p:spPr>
          <a:xfrm>
            <a:off x="251520" y="3103512"/>
            <a:ext cx="249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 프로그래밍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팀원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20183004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이종하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20163432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정진수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BE61B3-2CF1-41C3-A738-9EC3276FAD09}"/>
              </a:ext>
            </a:extLst>
          </p:cNvPr>
          <p:cNvGrpSpPr/>
          <p:nvPr/>
        </p:nvGrpSpPr>
        <p:grpSpPr>
          <a:xfrm>
            <a:off x="4572000" y="756708"/>
            <a:ext cx="3404993" cy="3046762"/>
            <a:chOff x="4572000" y="756708"/>
            <a:chExt cx="3404993" cy="3046762"/>
          </a:xfrm>
        </p:grpSpPr>
        <p:sp>
          <p:nvSpPr>
            <p:cNvPr id="26" name="말풍선: 타원형 25">
              <a:extLst>
                <a:ext uri="{FF2B5EF4-FFF2-40B4-BE49-F238E27FC236}">
                  <a16:creationId xmlns:a16="http://schemas.microsoft.com/office/drawing/2014/main" id="{355BFB2C-BA0A-44AB-80CA-9C2AB6EB3578}"/>
                </a:ext>
              </a:extLst>
            </p:cNvPr>
            <p:cNvSpPr/>
            <p:nvPr/>
          </p:nvSpPr>
          <p:spPr>
            <a:xfrm>
              <a:off x="4572000" y="756708"/>
              <a:ext cx="3404993" cy="3046762"/>
            </a:xfrm>
            <a:prstGeom prst="wedgeEllipseCallout">
              <a:avLst>
                <a:gd name="adj1" fmla="val -43732"/>
                <a:gd name="adj2" fmla="val 51317"/>
              </a:avLst>
            </a:prstGeom>
            <a:solidFill>
              <a:schemeClr val="bg1"/>
            </a:solidFill>
            <a:ln w="76200">
              <a:solidFill>
                <a:srgbClr val="B0DA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1" descr="d:\Users\Administrator\Desktop\airplane.png">
              <a:extLst>
                <a:ext uri="{FF2B5EF4-FFF2-40B4-BE49-F238E27FC236}">
                  <a16:creationId xmlns:a16="http://schemas.microsoft.com/office/drawing/2014/main" id="{94ADF9BA-3652-44A2-89A1-7E6112933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293075">
              <a:off x="6297730" y="1014514"/>
              <a:ext cx="834904" cy="834904"/>
            </a:xfrm>
            <a:prstGeom prst="rect">
              <a:avLst/>
            </a:prstGeom>
            <a:noFill/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E30EEAA-9917-4306-96B7-33003905C135}"/>
                </a:ext>
              </a:extLst>
            </p:cNvPr>
            <p:cNvGrpSpPr/>
            <p:nvPr/>
          </p:nvGrpSpPr>
          <p:grpSpPr>
            <a:xfrm>
              <a:off x="4842890" y="1063611"/>
              <a:ext cx="2696546" cy="2554545"/>
              <a:chOff x="3449210" y="930405"/>
              <a:chExt cx="2696546" cy="255454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A010AB-ED61-44A9-8D88-B4CCBA57FDCC}"/>
                  </a:ext>
                </a:extLst>
              </p:cNvPr>
              <p:cNvSpPr txBox="1"/>
              <p:nvPr/>
            </p:nvSpPr>
            <p:spPr>
              <a:xfrm>
                <a:off x="3449210" y="930405"/>
                <a:ext cx="1197451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0" b="1" dirty="0">
                    <a:solidFill>
                      <a:srgbClr val="225C6C"/>
                    </a:solidFill>
                    <a:latin typeface="Arial Rounded MT Bold" panose="020F0704030504030204" pitchFamily="34" charset="0"/>
                    <a:ea typeface="휴먼둥근헤드라인" panose="02030504000101010101" pitchFamily="18" charset="-127"/>
                  </a:rPr>
                  <a:t>T</a:t>
                </a:r>
                <a:endParaRPr lang="ko-KR" altLang="en-US" sz="16000" b="1" dirty="0">
                  <a:solidFill>
                    <a:srgbClr val="225C6C"/>
                  </a:solidFill>
                  <a:latin typeface="Arial Rounded MT Bold" panose="020F0704030504030204" pitchFamily="34" charset="0"/>
                  <a:ea typeface="휴먼둥근헤드라인" panose="02030504000101010101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96BFD-7689-41D2-A667-EBE7B6FC43CF}"/>
                  </a:ext>
                </a:extLst>
              </p:cNvPr>
              <p:cNvSpPr txBox="1"/>
              <p:nvPr/>
            </p:nvSpPr>
            <p:spPr>
              <a:xfrm>
                <a:off x="4642229" y="1465047"/>
                <a:ext cx="15035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dirty="0">
                    <a:solidFill>
                      <a:srgbClr val="3898B2"/>
                    </a:solidFill>
                    <a:latin typeface="Arial Rounded MT Bold" panose="020F0704030504030204" pitchFamily="34" charset="0"/>
                  </a:rPr>
                  <a:t>rip</a:t>
                </a:r>
                <a:endParaRPr lang="ko-KR" altLang="en-US" sz="6000" dirty="0">
                  <a:solidFill>
                    <a:srgbClr val="3898B2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397A6D-5951-4DA4-965B-DA2C6773428F}"/>
                  </a:ext>
                </a:extLst>
              </p:cNvPr>
              <p:cNvSpPr txBox="1"/>
              <p:nvPr/>
            </p:nvSpPr>
            <p:spPr>
              <a:xfrm>
                <a:off x="4642229" y="2201088"/>
                <a:ext cx="15035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0" dirty="0" err="1">
                    <a:solidFill>
                      <a:srgbClr val="82C6D8"/>
                    </a:solidFill>
                    <a:latin typeface="Arial Rounded MT Bold" panose="020F0704030504030204" pitchFamily="34" charset="0"/>
                  </a:rPr>
                  <a:t>alk</a:t>
                </a:r>
                <a:endParaRPr lang="ko-KR" altLang="en-US" sz="6000" dirty="0">
                  <a:solidFill>
                    <a:srgbClr val="82C6D8"/>
                  </a:solidFill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11" name="Picture 1" descr="d:\Users\Administrator\Desktop\airplane.png">
            <a:extLst>
              <a:ext uri="{FF2B5EF4-FFF2-40B4-BE49-F238E27FC236}">
                <a16:creationId xmlns:a16="http://schemas.microsoft.com/office/drawing/2014/main" id="{1F5DBBB7-7481-4B71-AEE3-F555F5E3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293075">
            <a:off x="375679" y="1636393"/>
            <a:ext cx="834904" cy="834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6.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앱 설계도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690933-B920-443D-9501-861637947B13}"/>
              </a:ext>
            </a:extLst>
          </p:cNvPr>
          <p:cNvGrpSpPr/>
          <p:nvPr/>
        </p:nvGrpSpPr>
        <p:grpSpPr>
          <a:xfrm>
            <a:off x="601246" y="1069351"/>
            <a:ext cx="2479208" cy="5317834"/>
            <a:chOff x="601246" y="1069351"/>
            <a:chExt cx="2479208" cy="53178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5C433E-7DED-4C96-9804-17D0E0943FED}"/>
                </a:ext>
              </a:extLst>
            </p:cNvPr>
            <p:cNvSpPr txBox="1"/>
            <p:nvPr/>
          </p:nvSpPr>
          <p:spPr>
            <a:xfrm>
              <a:off x="1088120" y="1069351"/>
              <a:ext cx="150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커뮤니티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320939D-5744-49EE-9926-0BF47565EE31}"/>
                </a:ext>
              </a:extLst>
            </p:cNvPr>
            <p:cNvGrpSpPr/>
            <p:nvPr/>
          </p:nvGrpSpPr>
          <p:grpSpPr>
            <a:xfrm>
              <a:off x="601246" y="1527937"/>
              <a:ext cx="2479208" cy="4859248"/>
              <a:chOff x="5890125" y="1469690"/>
              <a:chExt cx="2479208" cy="4859248"/>
            </a:xfrm>
          </p:grpSpPr>
          <p:sp>
            <p:nvSpPr>
              <p:cNvPr id="61" name="Case">
                <a:extLst>
                  <a:ext uri="{FF2B5EF4-FFF2-40B4-BE49-F238E27FC236}">
                    <a16:creationId xmlns:a16="http://schemas.microsoft.com/office/drawing/2014/main" id="{EA1A1F2D-2A31-4231-A540-32913A267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125" y="1469690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Display">
                <a:extLst>
                  <a:ext uri="{FF2B5EF4-FFF2-40B4-BE49-F238E27FC236}">
                    <a16:creationId xmlns:a16="http://schemas.microsoft.com/office/drawing/2014/main" id="{9BE69B69-3A1C-42D3-9FC0-D45CB60EBB1C}"/>
                  </a:ext>
                </a:extLst>
              </p:cNvPr>
              <p:cNvSpPr/>
              <p:nvPr/>
            </p:nvSpPr>
            <p:spPr>
              <a:xfrm>
                <a:off x="5986729" y="1884440"/>
                <a:ext cx="2286000" cy="406400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6CCE25F-00C7-45D7-AC49-619C18131228}"/>
                </a:ext>
              </a:extLst>
            </p:cNvPr>
            <p:cNvCxnSpPr>
              <a:cxnSpLocks/>
            </p:cNvCxnSpPr>
            <p:nvPr/>
          </p:nvCxnSpPr>
          <p:spPr>
            <a:xfrm>
              <a:off x="729208" y="3678127"/>
              <a:ext cx="22325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726EF1B-E754-4553-80F3-C9A055894381}"/>
                </a:ext>
              </a:extLst>
            </p:cNvPr>
            <p:cNvCxnSpPr>
              <a:cxnSpLocks/>
            </p:cNvCxnSpPr>
            <p:nvPr/>
          </p:nvCxnSpPr>
          <p:spPr>
            <a:xfrm>
              <a:off x="729208" y="3984513"/>
              <a:ext cx="22325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BD82E31-E94B-45CB-8FC6-C42AF99AD8BD}"/>
                </a:ext>
              </a:extLst>
            </p:cNvPr>
            <p:cNvCxnSpPr>
              <a:cxnSpLocks/>
            </p:cNvCxnSpPr>
            <p:nvPr/>
          </p:nvCxnSpPr>
          <p:spPr>
            <a:xfrm>
              <a:off x="729208" y="4282016"/>
              <a:ext cx="22391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9964B94-43EC-44A3-B5FD-6591E78621E7}"/>
                </a:ext>
              </a:extLst>
            </p:cNvPr>
            <p:cNvCxnSpPr>
              <a:cxnSpLocks/>
            </p:cNvCxnSpPr>
            <p:nvPr/>
          </p:nvCxnSpPr>
          <p:spPr>
            <a:xfrm>
              <a:off x="729208" y="4592900"/>
              <a:ext cx="22325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65385D1-C1F0-46E2-BEE9-0043002C5F11}"/>
                </a:ext>
              </a:extLst>
            </p:cNvPr>
            <p:cNvCxnSpPr>
              <a:cxnSpLocks/>
            </p:cNvCxnSpPr>
            <p:nvPr/>
          </p:nvCxnSpPr>
          <p:spPr>
            <a:xfrm>
              <a:off x="729208" y="4889961"/>
              <a:ext cx="22391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2BD0F42-AFBB-4B72-983B-B86FBAB2042C}"/>
                </a:ext>
              </a:extLst>
            </p:cNvPr>
            <p:cNvCxnSpPr>
              <a:cxnSpLocks/>
            </p:cNvCxnSpPr>
            <p:nvPr/>
          </p:nvCxnSpPr>
          <p:spPr>
            <a:xfrm>
              <a:off x="729208" y="5178927"/>
              <a:ext cx="22391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3F302AC-141D-4958-AF9C-EBEF87286C8D}"/>
                </a:ext>
              </a:extLst>
            </p:cNvPr>
            <p:cNvSpPr txBox="1"/>
            <p:nvPr/>
          </p:nvSpPr>
          <p:spPr>
            <a:xfrm>
              <a:off x="709748" y="3415663"/>
              <a:ext cx="1865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1. </a:t>
              </a:r>
              <a:r>
                <a:rPr lang="ko-KR" altLang="en-US" sz="1100" dirty="0"/>
                <a:t>오늘 한 운동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173C8BB-6220-4E71-9F24-2226730932E8}"/>
                </a:ext>
              </a:extLst>
            </p:cNvPr>
            <p:cNvSpPr txBox="1"/>
            <p:nvPr/>
          </p:nvSpPr>
          <p:spPr>
            <a:xfrm>
              <a:off x="709747" y="3700947"/>
              <a:ext cx="15927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2. </a:t>
              </a:r>
              <a:r>
                <a:rPr lang="ko-KR" altLang="en-US" sz="1100" dirty="0" err="1"/>
                <a:t>프로틴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추천좀요</a:t>
              </a:r>
              <a:endParaRPr lang="ko-KR" altLang="en-US" sz="11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99FAA3-5AF2-40B8-B352-3DF8147ACD9C}"/>
                </a:ext>
              </a:extLst>
            </p:cNvPr>
            <p:cNvSpPr txBox="1"/>
            <p:nvPr/>
          </p:nvSpPr>
          <p:spPr>
            <a:xfrm>
              <a:off x="709748" y="4005389"/>
              <a:ext cx="19442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3. </a:t>
              </a:r>
              <a:r>
                <a:rPr lang="ko-KR" altLang="en-US" sz="1100" dirty="0"/>
                <a:t>제가 처음으로 다이어트</a:t>
              </a:r>
              <a:r>
                <a:rPr lang="en-US" altLang="ko-KR" sz="1100" dirty="0"/>
                <a:t>…</a:t>
              </a:r>
              <a:endParaRPr lang="ko-KR" altLang="en-US" sz="11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8C71C16-0D94-4AAE-BA29-B2BC776B7A40}"/>
                </a:ext>
              </a:extLst>
            </p:cNvPr>
            <p:cNvSpPr txBox="1"/>
            <p:nvPr/>
          </p:nvSpPr>
          <p:spPr>
            <a:xfrm>
              <a:off x="709748" y="4335901"/>
              <a:ext cx="541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4.</a:t>
              </a:r>
              <a:endParaRPr lang="ko-KR" altLang="en-US" sz="11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8849A27-83AD-4757-8137-DEC37A21C319}"/>
                </a:ext>
              </a:extLst>
            </p:cNvPr>
            <p:cNvSpPr txBox="1"/>
            <p:nvPr/>
          </p:nvSpPr>
          <p:spPr>
            <a:xfrm>
              <a:off x="709748" y="4620683"/>
              <a:ext cx="541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5.</a:t>
              </a:r>
              <a:endParaRPr lang="ko-KR" altLang="en-US" sz="11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6F4EE43-9B80-45D7-B2DD-564420CDEFC0}"/>
                </a:ext>
              </a:extLst>
            </p:cNvPr>
            <p:cNvSpPr txBox="1"/>
            <p:nvPr/>
          </p:nvSpPr>
          <p:spPr>
            <a:xfrm>
              <a:off x="709748" y="4915529"/>
              <a:ext cx="541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6.</a:t>
              </a:r>
              <a:endParaRPr lang="ko-KR" altLang="en-US" sz="1100" dirty="0"/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15037C77-DF18-400A-BFF9-F47BB859F027}"/>
                </a:ext>
              </a:extLst>
            </p:cNvPr>
            <p:cNvCxnSpPr>
              <a:cxnSpLocks/>
            </p:cNvCxnSpPr>
            <p:nvPr/>
          </p:nvCxnSpPr>
          <p:spPr>
            <a:xfrm>
              <a:off x="724935" y="3095674"/>
              <a:ext cx="224338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64AF9053-560B-4E51-BA5A-DEF63C847934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1" y="3401396"/>
              <a:ext cx="223685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3899CC1-01D4-446F-B480-BAE3D700B3E2}"/>
                </a:ext>
              </a:extLst>
            </p:cNvPr>
            <p:cNvSpPr txBox="1"/>
            <p:nvPr/>
          </p:nvSpPr>
          <p:spPr>
            <a:xfrm>
              <a:off x="1470567" y="3139786"/>
              <a:ext cx="14296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광고 배너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D113EB-842B-4752-89FD-C5123E7CB2FE}"/>
                </a:ext>
              </a:extLst>
            </p:cNvPr>
            <p:cNvSpPr/>
            <p:nvPr/>
          </p:nvSpPr>
          <p:spPr>
            <a:xfrm>
              <a:off x="716215" y="5178927"/>
              <a:ext cx="2258568" cy="827760"/>
            </a:xfrm>
            <a:prstGeom prst="rect">
              <a:avLst/>
            </a:prstGeom>
            <a:solidFill>
              <a:srgbClr val="EB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52EA3E-B3AF-411C-9FBF-60BB3914EF3D}"/>
                </a:ext>
              </a:extLst>
            </p:cNvPr>
            <p:cNvSpPr/>
            <p:nvPr/>
          </p:nvSpPr>
          <p:spPr>
            <a:xfrm>
              <a:off x="709747" y="1934495"/>
              <a:ext cx="2258568" cy="1135612"/>
            </a:xfrm>
            <a:prstGeom prst="rect">
              <a:avLst/>
            </a:prstGeom>
            <a:solidFill>
              <a:srgbClr val="EB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A5CBC2C-17C0-4F9E-861D-886AD230C27B}"/>
                </a:ext>
              </a:extLst>
            </p:cNvPr>
            <p:cNvSpPr/>
            <p:nvPr/>
          </p:nvSpPr>
          <p:spPr>
            <a:xfrm>
              <a:off x="2346026" y="5410651"/>
              <a:ext cx="542385" cy="178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글 쓰기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7093FDF-9A76-418C-8B88-2EA073A3F019}"/>
                </a:ext>
              </a:extLst>
            </p:cNvPr>
            <p:cNvSpPr txBox="1"/>
            <p:nvPr/>
          </p:nvSpPr>
          <p:spPr>
            <a:xfrm>
              <a:off x="1129159" y="2304628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커뮤니티</a:t>
              </a:r>
            </a:p>
          </p:txBody>
        </p:sp>
        <p:pic>
          <p:nvPicPr>
            <p:cNvPr id="133" name="Picture 1" descr="d:\Users\Administrator\Desktop\airplane.png">
              <a:extLst>
                <a:ext uri="{FF2B5EF4-FFF2-40B4-BE49-F238E27FC236}">
                  <a16:creationId xmlns:a16="http://schemas.microsoft.com/office/drawing/2014/main" id="{D5BA8A0E-FD17-4A31-A787-26B5DA54E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443565">
              <a:off x="2212560" y="2335699"/>
              <a:ext cx="307189" cy="307189"/>
            </a:xfrm>
            <a:prstGeom prst="rect">
              <a:avLst/>
            </a:prstGeom>
            <a:noFill/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7063226-2001-4291-9A3E-7E98D3A2CDA4}"/>
              </a:ext>
            </a:extLst>
          </p:cNvPr>
          <p:cNvSpPr txBox="1"/>
          <p:nvPr/>
        </p:nvSpPr>
        <p:spPr>
          <a:xfrm>
            <a:off x="3747693" y="3076352"/>
            <a:ext cx="4438892" cy="1200329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커뮤니티 탭에는 여행지 추천이나 여행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</a:rPr>
              <a:t>꿀팁</a:t>
            </a:r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 등 자유롭게 글을 쓸 수 있는 게시판이 있고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글쓰기 버튼을 눌러서 글을 쓸 수 있다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1" name="말풍선: 타원형 140">
            <a:extLst>
              <a:ext uri="{FF2B5EF4-FFF2-40B4-BE49-F238E27FC236}">
                <a16:creationId xmlns:a16="http://schemas.microsoft.com/office/drawing/2014/main" id="{CB6F37F2-1F33-4F39-A80B-2FA679FC1711}"/>
              </a:ext>
            </a:extLst>
          </p:cNvPr>
          <p:cNvSpPr/>
          <p:nvPr/>
        </p:nvSpPr>
        <p:spPr>
          <a:xfrm>
            <a:off x="3397474" y="1747209"/>
            <a:ext cx="5017318" cy="3663442"/>
          </a:xfrm>
          <a:prstGeom prst="wedgeEllipseCallout">
            <a:avLst>
              <a:gd name="adj1" fmla="val -53241"/>
              <a:gd name="adj2" fmla="val -33140"/>
            </a:avLst>
          </a:prstGeom>
          <a:noFill/>
          <a:ln w="76200">
            <a:solidFill>
              <a:srgbClr val="B0DA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8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6.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앱 설계도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73DB34-53A6-4264-9931-E03A5EAC754E}"/>
              </a:ext>
            </a:extLst>
          </p:cNvPr>
          <p:cNvGrpSpPr/>
          <p:nvPr/>
        </p:nvGrpSpPr>
        <p:grpSpPr>
          <a:xfrm>
            <a:off x="648877" y="1013387"/>
            <a:ext cx="2479208" cy="5326257"/>
            <a:chOff x="3296392" y="1052736"/>
            <a:chExt cx="2479208" cy="532625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5B060B6-2C23-448E-BD71-608229D2602D}"/>
                </a:ext>
              </a:extLst>
            </p:cNvPr>
            <p:cNvSpPr txBox="1"/>
            <p:nvPr/>
          </p:nvSpPr>
          <p:spPr>
            <a:xfrm>
              <a:off x="3834049" y="1052736"/>
              <a:ext cx="1505460" cy="41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3FE64B7-E7A5-4F23-A544-854888603144}"/>
                </a:ext>
              </a:extLst>
            </p:cNvPr>
            <p:cNvSpPr txBox="1"/>
            <p:nvPr/>
          </p:nvSpPr>
          <p:spPr>
            <a:xfrm>
              <a:off x="4037479" y="1052736"/>
              <a:ext cx="1098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메인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E847254-5420-44E3-ABB2-659DBA9BBAC2}"/>
                </a:ext>
              </a:extLst>
            </p:cNvPr>
            <p:cNvGrpSpPr/>
            <p:nvPr/>
          </p:nvGrpSpPr>
          <p:grpSpPr>
            <a:xfrm>
              <a:off x="3296392" y="1519745"/>
              <a:ext cx="2479208" cy="4859248"/>
              <a:chOff x="5890125" y="1469690"/>
              <a:chExt cx="2479208" cy="4859248"/>
            </a:xfrm>
          </p:grpSpPr>
          <p:sp>
            <p:nvSpPr>
              <p:cNvPr id="64" name="Case">
                <a:extLst>
                  <a:ext uri="{FF2B5EF4-FFF2-40B4-BE49-F238E27FC236}">
                    <a16:creationId xmlns:a16="http://schemas.microsoft.com/office/drawing/2014/main" id="{7EB32D3B-455F-4758-8D09-4F4347AD4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125" y="1469690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Display">
                <a:extLst>
                  <a:ext uri="{FF2B5EF4-FFF2-40B4-BE49-F238E27FC236}">
                    <a16:creationId xmlns:a16="http://schemas.microsoft.com/office/drawing/2014/main" id="{9EED8774-59BD-4D56-8CA2-6DD8ACB7E5A9}"/>
                  </a:ext>
                </a:extLst>
              </p:cNvPr>
              <p:cNvSpPr/>
              <p:nvPr/>
            </p:nvSpPr>
            <p:spPr>
              <a:xfrm>
                <a:off x="5986729" y="1884440"/>
                <a:ext cx="2286000" cy="4064000"/>
              </a:xfrm>
              <a:prstGeom prst="rect">
                <a:avLst/>
              </a:prstGeom>
              <a:solidFill>
                <a:srgbClr val="DFF0F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E9069F-B213-4580-B4CE-4955FAD8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2008" y="1933047"/>
              <a:ext cx="2277718" cy="2500362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AEB08B7-54A3-49E4-B1FA-736C7B8816AD}"/>
                </a:ext>
              </a:extLst>
            </p:cNvPr>
            <p:cNvSpPr/>
            <p:nvPr/>
          </p:nvSpPr>
          <p:spPr>
            <a:xfrm>
              <a:off x="3772007" y="4507694"/>
              <a:ext cx="561958" cy="562521"/>
            </a:xfrm>
            <a:prstGeom prst="roundRect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7F96F9AA-C359-412D-85D6-686ED07788A2}"/>
                </a:ext>
              </a:extLst>
            </p:cNvPr>
            <p:cNvSpPr/>
            <p:nvPr/>
          </p:nvSpPr>
          <p:spPr>
            <a:xfrm>
              <a:off x="4730122" y="4509120"/>
              <a:ext cx="561958" cy="544286"/>
            </a:xfrm>
            <a:prstGeom prst="roundRect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458D2200-78B1-45A0-ACAD-B8A7E9A89D90}"/>
                </a:ext>
              </a:extLst>
            </p:cNvPr>
            <p:cNvSpPr/>
            <p:nvPr/>
          </p:nvSpPr>
          <p:spPr>
            <a:xfrm>
              <a:off x="3772007" y="5253094"/>
              <a:ext cx="561958" cy="562521"/>
            </a:xfrm>
            <a:prstGeom prst="roundRect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5B15D27B-DA33-4BF9-888D-C60243E4A98D}"/>
                </a:ext>
              </a:extLst>
            </p:cNvPr>
            <p:cNvSpPr/>
            <p:nvPr/>
          </p:nvSpPr>
          <p:spPr>
            <a:xfrm>
              <a:off x="4730122" y="5239551"/>
              <a:ext cx="561958" cy="562521"/>
            </a:xfrm>
            <a:prstGeom prst="roundRect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8C43F5-9391-4ED1-BED2-AFF2FB098692}"/>
                </a:ext>
              </a:extLst>
            </p:cNvPr>
            <p:cNvSpPr/>
            <p:nvPr/>
          </p:nvSpPr>
          <p:spPr>
            <a:xfrm>
              <a:off x="4018113" y="2747760"/>
              <a:ext cx="296486" cy="26161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471B5-4C10-4708-9852-0F59B20C4FD8}"/>
                </a:ext>
              </a:extLst>
            </p:cNvPr>
            <p:cNvSpPr txBox="1"/>
            <p:nvPr/>
          </p:nvSpPr>
          <p:spPr>
            <a:xfrm>
              <a:off x="3792703" y="4546992"/>
              <a:ext cx="552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나라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정보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E00BAB1-01CC-4668-A68B-7AB7705785E7}"/>
                </a:ext>
              </a:extLst>
            </p:cNvPr>
            <p:cNvSpPr txBox="1"/>
            <p:nvPr/>
          </p:nvSpPr>
          <p:spPr>
            <a:xfrm>
              <a:off x="4665388" y="4635065"/>
              <a:ext cx="832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관광지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29F321B-A49C-4D43-BB41-45E5FF2C2A9A}"/>
                </a:ext>
              </a:extLst>
            </p:cNvPr>
            <p:cNvSpPr txBox="1"/>
            <p:nvPr/>
          </p:nvSpPr>
          <p:spPr>
            <a:xfrm>
              <a:off x="3790807" y="5380465"/>
              <a:ext cx="552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solidFill>
                    <a:schemeClr val="bg1"/>
                  </a:solidFill>
                </a:rPr>
                <a:t>음식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DEA8532-C0C2-45DC-9CED-215E35E0DC64}"/>
                </a:ext>
              </a:extLst>
            </p:cNvPr>
            <p:cNvSpPr txBox="1"/>
            <p:nvPr/>
          </p:nvSpPr>
          <p:spPr>
            <a:xfrm>
              <a:off x="4730122" y="5259201"/>
              <a:ext cx="552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숙박</a:t>
              </a:r>
              <a:endParaRPr lang="en-US" altLang="ko-KR" sz="1400" b="1" dirty="0">
                <a:solidFill>
                  <a:schemeClr val="bg1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시설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695C2C3-7148-462D-A9FB-7D805D07F537}"/>
              </a:ext>
            </a:extLst>
          </p:cNvPr>
          <p:cNvSpPr txBox="1"/>
          <p:nvPr/>
        </p:nvSpPr>
        <p:spPr>
          <a:xfrm>
            <a:off x="3774298" y="2970021"/>
            <a:ext cx="4491206" cy="1200329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메인 페이지에는 세계지도가 나와있고 </a:t>
            </a:r>
            <a:endParaRPr lang="en-US" altLang="ko-KR" dirty="0">
              <a:ln>
                <a:solidFill>
                  <a:schemeClr val="tx1"/>
                </a:solidFill>
              </a:ln>
            </a:endParaRPr>
          </a:p>
          <a:p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지도에서 원하는 나라를 클릭해서 그 나라에 대한 정보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관광지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음식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, </a:t>
            </a:r>
            <a:r>
              <a:rPr lang="ko-KR" altLang="en-US" dirty="0">
                <a:ln>
                  <a:solidFill>
                    <a:schemeClr val="tx1"/>
                  </a:solidFill>
                </a:ln>
              </a:rPr>
              <a:t>숙박시설 중 원하는 정보를 클릭해서 확인할 수 있다</a:t>
            </a:r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6" name="말풍선: 타원형 55">
            <a:extLst>
              <a:ext uri="{FF2B5EF4-FFF2-40B4-BE49-F238E27FC236}">
                <a16:creationId xmlns:a16="http://schemas.microsoft.com/office/drawing/2014/main" id="{B3201EB4-E9D0-4059-B4C1-F26C77741E19}"/>
              </a:ext>
            </a:extLst>
          </p:cNvPr>
          <p:cNvSpPr/>
          <p:nvPr/>
        </p:nvSpPr>
        <p:spPr>
          <a:xfrm>
            <a:off x="3397474" y="1747209"/>
            <a:ext cx="5017318" cy="3663442"/>
          </a:xfrm>
          <a:prstGeom prst="wedgeEllipseCallout">
            <a:avLst>
              <a:gd name="adj1" fmla="val -53241"/>
              <a:gd name="adj2" fmla="val -33140"/>
            </a:avLst>
          </a:prstGeom>
          <a:noFill/>
          <a:ln w="76200">
            <a:solidFill>
              <a:srgbClr val="B0DA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3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&lt;Intro.java&gt;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385C1-F4CB-45BB-97AC-CD52F5D9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28" y="1912416"/>
            <a:ext cx="7122343" cy="38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0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LoginActivity</a:t>
            </a:r>
            <a:r>
              <a:rPr lang="en-US" altLang="ko-KR" dirty="0"/>
              <a:t>.java&gt;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5BF6F-3CD3-4F26-BFB4-A3DE5DE6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1" y="1764229"/>
            <a:ext cx="7627337" cy="40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9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lang="en-US" altLang="ko-KR" dirty="0"/>
              <a:t>java&gt;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F22A6-F9DB-4287-ACEA-3B93BFB5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24" y="1721744"/>
            <a:ext cx="7668344" cy="4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2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MainPostActivity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.java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5C296-EDA9-4866-B7EE-B01C261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51522"/>
            <a:ext cx="765102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9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Post2Activity</a:t>
            </a:r>
            <a:r>
              <a:rPr lang="en-US" altLang="ko-KR" dirty="0"/>
              <a:t>.java&gt;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B6A4C2-0415-4B1A-8F79-235BF607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668180"/>
            <a:ext cx="7812360" cy="41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6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PostActivity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E4AB3-67CD-4894-A70D-AA6029EA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24" y="1769209"/>
            <a:ext cx="7668344" cy="4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8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RecyclerViewItemClickListener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EE7D5-3E0C-4527-8A71-B1DFA9E05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914207"/>
            <a:ext cx="7812360" cy="41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1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SignupActivity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.java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4EB07-D342-4806-B279-62F26322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58119"/>
            <a:ext cx="7452320" cy="399785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F050EB5-728A-4958-88E4-9928E1E21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SignupActivity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0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9144000" cy="6858000"/>
            <a:chOff x="755576" y="749956"/>
            <a:chExt cx="10801200" cy="512731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55576" y="764704"/>
              <a:ext cx="10801200" cy="5112568"/>
            </a:xfrm>
            <a:prstGeom prst="roundRect">
              <a:avLst>
                <a:gd name="adj" fmla="val 1053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 flipV="1">
              <a:off x="755576" y="749956"/>
              <a:ext cx="10801200" cy="73482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/>
          <p:cNvCxnSpPr>
            <a:cxnSpLocks/>
          </p:cNvCxnSpPr>
          <p:nvPr/>
        </p:nvCxnSpPr>
        <p:spPr>
          <a:xfrm>
            <a:off x="7812360" y="1069884"/>
            <a:ext cx="0" cy="47353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9282" y="84969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pic>
        <p:nvPicPr>
          <p:cNvPr id="1027" name="Picture 3" descr="d:\Users\Administrator\Desktop\airplane-sha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20" y="222052"/>
            <a:ext cx="504055" cy="504055"/>
          </a:xfrm>
          <a:prstGeom prst="rect">
            <a:avLst/>
          </a:prstGeom>
          <a:noFill/>
        </p:spPr>
      </p:pic>
      <p:grpSp>
        <p:nvGrpSpPr>
          <p:cNvPr id="24" name="그룹 23"/>
          <p:cNvGrpSpPr/>
          <p:nvPr/>
        </p:nvGrpSpPr>
        <p:grpSpPr>
          <a:xfrm>
            <a:off x="4280594" y="5842775"/>
            <a:ext cx="4489750" cy="803959"/>
            <a:chOff x="5133317" y="4797152"/>
            <a:chExt cx="2448271" cy="793820"/>
          </a:xfrm>
        </p:grpSpPr>
        <p:pic>
          <p:nvPicPr>
            <p:cNvPr id="1028" name="Picture 4" descr="d:\Users\Administrator\Desktop\barcode-line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0800000" flipV="1">
              <a:off x="5133317" y="4798884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22" name="Picture 4" descr="d:\Users\Administrator\Desktop\barcode-line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0800000" flipV="1">
              <a:off x="5969649" y="4797152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23" name="Picture 4" descr="d:\Users\Administrator\Desktop\barcode-line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0800000" flipV="1">
              <a:off x="6789500" y="4797152"/>
              <a:ext cx="792088" cy="792088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Users\Administrator\Desktop\black-plan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 flipV="1">
            <a:off x="8055723" y="2870477"/>
            <a:ext cx="894008" cy="89400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956376" y="1505509"/>
            <a:ext cx="158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DC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14287" y="4393170"/>
            <a:ext cx="158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4864" y="1432278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4864" y="2554470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864" y="3676662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227" y="1074597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9227" y="2193070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227" y="3317481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2414" y="2630692"/>
            <a:ext cx="309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목표 및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2414" y="3763746"/>
            <a:ext cx="3222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차 별 성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2414" y="1494622"/>
            <a:ext cx="259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기획 의도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BF0ED-C878-4AD8-B49A-6F19C2AC277D}"/>
              </a:ext>
            </a:extLst>
          </p:cNvPr>
          <p:cNvSpPr/>
          <p:nvPr/>
        </p:nvSpPr>
        <p:spPr>
          <a:xfrm>
            <a:off x="4193043" y="1441754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C11AC2-AE68-47C4-B8E0-DE127E88EB52}"/>
              </a:ext>
            </a:extLst>
          </p:cNvPr>
          <p:cNvSpPr/>
          <p:nvPr/>
        </p:nvSpPr>
        <p:spPr>
          <a:xfrm>
            <a:off x="4193043" y="2563946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5C4C0B-8175-4D2F-8F30-E2A121FFD6B8}"/>
              </a:ext>
            </a:extLst>
          </p:cNvPr>
          <p:cNvSpPr txBox="1"/>
          <p:nvPr/>
        </p:nvSpPr>
        <p:spPr>
          <a:xfrm>
            <a:off x="4217406" y="1080355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38008-C567-4E19-BF03-FCC29BC9A700}"/>
              </a:ext>
            </a:extLst>
          </p:cNvPr>
          <p:cNvSpPr txBox="1"/>
          <p:nvPr/>
        </p:nvSpPr>
        <p:spPr>
          <a:xfrm>
            <a:off x="4217406" y="2204765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7.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EF0116-9E14-4C4E-AE52-AD9C2E00CE8C}"/>
              </a:ext>
            </a:extLst>
          </p:cNvPr>
          <p:cNvSpPr txBox="1"/>
          <p:nvPr/>
        </p:nvSpPr>
        <p:spPr>
          <a:xfrm>
            <a:off x="4280594" y="1517976"/>
            <a:ext cx="309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앱 설계도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294E15-35D8-48AD-BD96-7E5A05681D5E}"/>
              </a:ext>
            </a:extLst>
          </p:cNvPr>
          <p:cNvSpPr txBox="1"/>
          <p:nvPr/>
        </p:nvSpPr>
        <p:spPr>
          <a:xfrm>
            <a:off x="4280594" y="2651031"/>
            <a:ext cx="3222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자바 구현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51FF59-DC77-4194-B770-05E10AA90DC2}"/>
              </a:ext>
            </a:extLst>
          </p:cNvPr>
          <p:cNvSpPr/>
          <p:nvPr/>
        </p:nvSpPr>
        <p:spPr>
          <a:xfrm>
            <a:off x="502624" y="4789377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1CF8D8-BE78-4ECC-8DDF-43B3DF8A8BA9}"/>
              </a:ext>
            </a:extLst>
          </p:cNvPr>
          <p:cNvSpPr/>
          <p:nvPr/>
        </p:nvSpPr>
        <p:spPr>
          <a:xfrm>
            <a:off x="502624" y="5911568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3ABD34-CB88-4CB3-AA33-A1015A08897D}"/>
              </a:ext>
            </a:extLst>
          </p:cNvPr>
          <p:cNvSpPr txBox="1"/>
          <p:nvPr/>
        </p:nvSpPr>
        <p:spPr>
          <a:xfrm>
            <a:off x="526987" y="4427977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0D9904-955D-48DF-ACD2-AD142B31E85A}"/>
              </a:ext>
            </a:extLst>
          </p:cNvPr>
          <p:cNvSpPr txBox="1"/>
          <p:nvPr/>
        </p:nvSpPr>
        <p:spPr>
          <a:xfrm>
            <a:off x="526987" y="5552387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EDC655-91FC-4C6B-8777-34D1C9498DD2}"/>
              </a:ext>
            </a:extLst>
          </p:cNvPr>
          <p:cNvSpPr txBox="1"/>
          <p:nvPr/>
        </p:nvSpPr>
        <p:spPr>
          <a:xfrm>
            <a:off x="590175" y="4865598"/>
            <a:ext cx="309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제작 절차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35ED4F-A8CB-40C0-8CF5-8F2BEEF34719}"/>
              </a:ext>
            </a:extLst>
          </p:cNvPr>
          <p:cNvSpPr txBox="1"/>
          <p:nvPr/>
        </p:nvSpPr>
        <p:spPr>
          <a:xfrm>
            <a:off x="590175" y="5998653"/>
            <a:ext cx="3222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순 서 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1F89E3-7C52-402C-8BC6-73AAEADE397C}"/>
              </a:ext>
            </a:extLst>
          </p:cNvPr>
          <p:cNvSpPr/>
          <p:nvPr/>
        </p:nvSpPr>
        <p:spPr>
          <a:xfrm>
            <a:off x="4205183" y="3682025"/>
            <a:ext cx="3475301" cy="685784"/>
          </a:xfrm>
          <a:prstGeom prst="rect">
            <a:avLst/>
          </a:prstGeom>
          <a:solidFill>
            <a:srgbClr val="82C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3083AD-0CE3-4A25-B020-CB39179E0CC8}"/>
              </a:ext>
            </a:extLst>
          </p:cNvPr>
          <p:cNvSpPr txBox="1"/>
          <p:nvPr/>
        </p:nvSpPr>
        <p:spPr>
          <a:xfrm>
            <a:off x="4229546" y="3322844"/>
            <a:ext cx="202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8.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0601D0-D7AD-4C5A-8384-BFA70B6FE766}"/>
              </a:ext>
            </a:extLst>
          </p:cNvPr>
          <p:cNvSpPr txBox="1"/>
          <p:nvPr/>
        </p:nvSpPr>
        <p:spPr>
          <a:xfrm>
            <a:off x="4152093" y="3769110"/>
            <a:ext cx="3632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 및 활용방안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FirebaseID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54FED5-AF42-458A-AB3C-934A9616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4" y="1626737"/>
            <a:ext cx="8012471" cy="42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AmAdapter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ACD9A-8B2C-4126-B7E7-9CBD25F6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72816"/>
            <a:ext cx="7848872" cy="42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E01A0-B95B-4FE5-A805-A43FD6CEC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24" y="1730985"/>
            <a:ext cx="7740352" cy="41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Americafood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60898-93C8-42A3-BBDD-50C91511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6" y="1844824"/>
            <a:ext cx="7868447" cy="42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0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Americainfo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8A9F87-CCA7-49C4-8464-774316212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1907952"/>
            <a:ext cx="7704856" cy="41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AmericaSpota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274BD-46CB-48FC-8786-FE83B69F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0808"/>
            <a:ext cx="7956376" cy="42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8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AmHotel1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ED4DDA-B8A4-45E6-BC7E-74AAD8BF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1" y="1844824"/>
            <a:ext cx="7891358" cy="42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0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192D90-CB60-428F-86AD-86D78E6E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38532"/>
            <a:ext cx="7488832" cy="40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6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AmStAdapter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DF967-3ADD-4B50-90A6-645CBE82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3" y="1772816"/>
            <a:ext cx="7846074" cy="42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61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AmStData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41F01-905F-4793-B9E4-D190DFE2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699252"/>
            <a:ext cx="7812360" cy="41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980728"/>
            <a:ext cx="8136904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69888" y="1211040"/>
            <a:ext cx="245120" cy="244600"/>
            <a:chOff x="769888" y="851000"/>
            <a:chExt cx="245120" cy="244600"/>
          </a:xfrm>
        </p:grpSpPr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15312" y="1211608"/>
            <a:ext cx="245120" cy="244600"/>
            <a:chOff x="769888" y="851000"/>
            <a:chExt cx="245120" cy="244600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181F92-337B-4921-B578-9FA383BB8B06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35" name="위로 구부러진 리본 31">
              <a:extLst>
                <a:ext uri="{FF2B5EF4-FFF2-40B4-BE49-F238E27FC236}">
                  <a16:creationId xmlns:a16="http://schemas.microsoft.com/office/drawing/2014/main" id="{22E6640D-3599-40D9-AE84-2CEE81608328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13D88E-BAE7-481E-8AF6-F4A9E03203BA}"/>
                </a:ext>
              </a:extLst>
            </p:cNvPr>
            <p:cNvSpPr txBox="1"/>
            <p:nvPr/>
          </p:nvSpPr>
          <p:spPr>
            <a:xfrm>
              <a:off x="990088" y="1053489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기획 의도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68CED3-6383-4FD9-B8EA-930FA6D39E8D}"/>
              </a:ext>
            </a:extLst>
          </p:cNvPr>
          <p:cNvSpPr txBox="1"/>
          <p:nvPr/>
        </p:nvSpPr>
        <p:spPr>
          <a:xfrm>
            <a:off x="5738605" y="1524168"/>
            <a:ext cx="27716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해외여행은 모든 사람들이 한번은 꼭 혹은 한번 이상 가고 싶어하는 로망이 있다</a:t>
            </a:r>
            <a:r>
              <a:rPr lang="en-US" altLang="ko-KR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</a:p>
          <a:p>
            <a:endParaRPr lang="en-US" altLang="ko-KR" sz="2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그런 사람들에게 여행계획을 짤 때 보다 쉽고 좋은 정보를 가지고 계획을 짤 수 있도록 해당국가에 여행 정보를 제공하는 애플리케이션을 만들고</a:t>
            </a:r>
            <a:r>
              <a:rPr lang="en-US" altLang="ko-KR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7E30FEB-D663-4FB5-BA65-6143E1608A36}"/>
              </a:ext>
            </a:extLst>
          </p:cNvPr>
          <p:cNvCxnSpPr>
            <a:cxnSpLocks/>
          </p:cNvCxnSpPr>
          <p:nvPr/>
        </p:nvCxnSpPr>
        <p:spPr>
          <a:xfrm flipH="1">
            <a:off x="5572424" y="1211040"/>
            <a:ext cx="1" cy="50982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329395AA-9C54-431A-A962-B4CC0E85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91" y="1549462"/>
            <a:ext cx="3649587" cy="375907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99CACC-2A0E-45DA-B388-B5B293FA6E11}"/>
              </a:ext>
            </a:extLst>
          </p:cNvPr>
          <p:cNvSpPr txBox="1"/>
          <p:nvPr/>
        </p:nvSpPr>
        <p:spPr>
          <a:xfrm>
            <a:off x="529416" y="6048483"/>
            <a:ext cx="3649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2019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인기여행지 인기순위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자료 제공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=KRT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여행사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뉴스웍스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(http://www.newsworks.co.kr)</a:t>
            </a:r>
            <a:endParaRPr lang="ko-KR" altLang="en-US" sz="1000" dirty="0"/>
          </a:p>
        </p:txBody>
      </p: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AmStList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EB2BA8-7D98-4FFB-B96D-0764C3E12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629551"/>
            <a:ext cx="7956376" cy="42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24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7.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자바 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4503A2-7478-41BA-809F-67ADED93C405}"/>
              </a:ext>
            </a:extLst>
          </p:cNvPr>
          <p:cNvSpPr txBox="1"/>
          <p:nvPr/>
        </p:nvSpPr>
        <p:spPr>
          <a:xfrm>
            <a:off x="827584" y="112474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BottomGwang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CF505-D542-4259-9F0B-E1C46086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703602"/>
            <a:ext cx="7740352" cy="41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7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1364214" y="133170"/>
            <a:ext cx="6415572" cy="1028214"/>
            <a:chOff x="251520" y="980728"/>
            <a:chExt cx="4752528" cy="1073038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995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8.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기대효과 및 활용방안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AB94E4-FA37-4533-8598-8D6B357E57F1}"/>
              </a:ext>
            </a:extLst>
          </p:cNvPr>
          <p:cNvSpPr/>
          <p:nvPr/>
        </p:nvSpPr>
        <p:spPr>
          <a:xfrm>
            <a:off x="539552" y="980728"/>
            <a:ext cx="8136904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1BED3B-8F1A-43F2-9346-71A0CEEE1ECF}"/>
              </a:ext>
            </a:extLst>
          </p:cNvPr>
          <p:cNvGrpSpPr/>
          <p:nvPr/>
        </p:nvGrpSpPr>
        <p:grpSpPr>
          <a:xfrm>
            <a:off x="769888" y="1211040"/>
            <a:ext cx="245120" cy="244600"/>
            <a:chOff x="769888" y="851000"/>
            <a:chExt cx="245120" cy="2446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DC24D10-1D73-4E35-A892-B904BB0281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D225BB7-924D-4A12-B0F7-5B2AEDFDF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ABC86F-718E-4930-85EB-53A2714878FB}"/>
              </a:ext>
            </a:extLst>
          </p:cNvPr>
          <p:cNvGrpSpPr/>
          <p:nvPr/>
        </p:nvGrpSpPr>
        <p:grpSpPr>
          <a:xfrm>
            <a:off x="8215312" y="1211608"/>
            <a:ext cx="245120" cy="244600"/>
            <a:chOff x="769888" y="851000"/>
            <a:chExt cx="245120" cy="2446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1B00618-D21F-4B34-A755-B1A2B110D2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E8F5667-1E52-4B70-8242-17DB59010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4FBF88A-822A-4CC8-AAA8-34E43072EA4F}"/>
              </a:ext>
            </a:extLst>
          </p:cNvPr>
          <p:cNvSpPr txBox="1"/>
          <p:nvPr/>
        </p:nvSpPr>
        <p:spPr>
          <a:xfrm>
            <a:off x="755576" y="1772816"/>
            <a:ext cx="3744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세계지도를 사용함으로써 자신이</a:t>
            </a:r>
            <a:r>
              <a:rPr lang="ko-KR" altLang="en-US" sz="1600" dirty="0">
                <a:solidFill>
                  <a:srgbClr val="FFC000"/>
                </a:solidFill>
              </a:rPr>
              <a:t> </a:t>
            </a:r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600" dirty="0">
                <a:solidFill>
                  <a:srgbClr val="FFC000"/>
                </a:solidFill>
              </a:rPr>
              <a:t>    모르고 있던 나라에 대해 알 수 있고</a:t>
            </a:r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600" dirty="0"/>
              <a:t>    여행 계획을 짤 때 해당나라에 대한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C000"/>
                </a:solidFill>
              </a:rPr>
              <a:t>정보와 관광지</a:t>
            </a:r>
            <a:r>
              <a:rPr lang="en-US" altLang="ko-KR" sz="1600" dirty="0">
                <a:solidFill>
                  <a:srgbClr val="FFC000"/>
                </a:solidFill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</a:rPr>
              <a:t>음식 및 숙박시설</a:t>
            </a:r>
            <a:r>
              <a:rPr lang="ko-KR" altLang="en-US" sz="1600" dirty="0"/>
              <a:t>을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 알려주어 경로에 맞게 </a:t>
            </a:r>
            <a:r>
              <a:rPr lang="ko-KR" altLang="en-US" sz="1600" dirty="0">
                <a:solidFill>
                  <a:srgbClr val="FFC000"/>
                </a:solidFill>
              </a:rPr>
              <a:t>편리하게 </a:t>
            </a:r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en-US" altLang="ko-KR" sz="1600" dirty="0">
                <a:solidFill>
                  <a:srgbClr val="FFC000"/>
                </a:solidFill>
              </a:rPr>
              <a:t>    </a:t>
            </a:r>
            <a:r>
              <a:rPr lang="ko-KR" altLang="en-US" sz="1600" dirty="0">
                <a:solidFill>
                  <a:srgbClr val="FFC000"/>
                </a:solidFill>
              </a:rPr>
              <a:t>짤 수 있다</a:t>
            </a:r>
            <a:r>
              <a:rPr lang="en-US" altLang="ko-KR" sz="1600" dirty="0">
                <a:solidFill>
                  <a:srgbClr val="FFC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C000"/>
                </a:solidFill>
              </a:rPr>
              <a:t>커뮤니티</a:t>
            </a:r>
            <a:r>
              <a:rPr lang="ko-KR" altLang="en-US" sz="1600" dirty="0"/>
              <a:t>가 있기 때문에 여행지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추천이나 후기 등 </a:t>
            </a:r>
            <a:r>
              <a:rPr lang="ko-KR" altLang="en-US" sz="1600" dirty="0">
                <a:solidFill>
                  <a:srgbClr val="FFC000"/>
                </a:solidFill>
              </a:rPr>
              <a:t>원활한 소통</a:t>
            </a:r>
            <a:r>
              <a:rPr lang="ko-KR" altLang="en-US" sz="1600" dirty="0"/>
              <a:t>을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DED95-A386-46C3-B6F8-F2FC77CE54CB}"/>
              </a:ext>
            </a:extLst>
          </p:cNvPr>
          <p:cNvSpPr txBox="1"/>
          <p:nvPr/>
        </p:nvSpPr>
        <p:spPr>
          <a:xfrm>
            <a:off x="4974928" y="1772816"/>
            <a:ext cx="3456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활용방안</a:t>
            </a:r>
            <a:endParaRPr lang="en-US" altLang="ko-KR" sz="4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앱 제작 및 상용화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여행사와 제휴나 광고계약을 맺어 비행기 티켓의 정보나 패키지 여행상품에 대한 정보를 </a:t>
            </a:r>
            <a:endParaRPr lang="en-US" altLang="ko-KR" sz="1600" dirty="0"/>
          </a:p>
          <a:p>
            <a:r>
              <a:rPr lang="ko-KR" altLang="en-US" sz="1600" dirty="0"/>
              <a:t>    알려 줄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FE56D9-D01C-4405-B08F-923578544178}"/>
              </a:ext>
            </a:extLst>
          </p:cNvPr>
          <p:cNvCxnSpPr>
            <a:cxnSpLocks/>
          </p:cNvCxnSpPr>
          <p:nvPr/>
        </p:nvCxnSpPr>
        <p:spPr>
          <a:xfrm>
            <a:off x="4629720" y="1091344"/>
            <a:ext cx="57176" cy="53233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14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 flipV="1">
            <a:off x="1547664" y="2636912"/>
            <a:ext cx="720080" cy="14401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7" name="Picture 1" descr="d:\Users\Administrator\Desktop\airpla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989715">
            <a:off x="-314229" y="1999154"/>
            <a:ext cx="1857987" cy="1857987"/>
          </a:xfrm>
          <a:prstGeom prst="rect">
            <a:avLst/>
          </a:prstGeom>
          <a:noFill/>
        </p:spPr>
      </p:pic>
      <p:sp>
        <p:nvSpPr>
          <p:cNvPr id="8" name="물결 7"/>
          <p:cNvSpPr/>
          <p:nvPr/>
        </p:nvSpPr>
        <p:spPr>
          <a:xfrm>
            <a:off x="1979712" y="2132856"/>
            <a:ext cx="5760640" cy="1296144"/>
          </a:xfrm>
          <a:prstGeom prst="wave">
            <a:avLst>
              <a:gd name="adj1" fmla="val 12500"/>
              <a:gd name="adj2" fmla="val 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Users\Administrator\Desktop\worldwide.png"/>
          <p:cNvPicPr>
            <a:picLocks noChangeAspect="1" noChangeArrowheads="1"/>
          </p:cNvPicPr>
          <p:nvPr/>
        </p:nvPicPr>
        <p:blipFill>
          <a:blip r:embed="rId4" cstate="print">
            <a:lum bright="-10000"/>
          </a:blip>
          <a:srcRect/>
          <a:stretch>
            <a:fillRect/>
          </a:stretch>
        </p:blipFill>
        <p:spPr bwMode="auto">
          <a:xfrm>
            <a:off x="2106066" y="4256881"/>
            <a:ext cx="5202238" cy="520223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296717">
            <a:off x="3591319" y="2408230"/>
            <a:ext cx="3080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감사합니다</a:t>
            </a:r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ko-KR" altLang="en-US" sz="4400" b="1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980728"/>
            <a:ext cx="8136904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69888" y="1211040"/>
            <a:ext cx="245120" cy="244600"/>
            <a:chOff x="769888" y="851000"/>
            <a:chExt cx="245120" cy="244600"/>
          </a:xfrm>
        </p:grpSpPr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15312" y="1211608"/>
            <a:ext cx="245120" cy="244600"/>
            <a:chOff x="769888" y="851000"/>
            <a:chExt cx="245120" cy="244600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181F92-337B-4921-B578-9FA383BB8B06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35" name="위로 구부러진 리본 31">
              <a:extLst>
                <a:ext uri="{FF2B5EF4-FFF2-40B4-BE49-F238E27FC236}">
                  <a16:creationId xmlns:a16="http://schemas.microsoft.com/office/drawing/2014/main" id="{22E6640D-3599-40D9-AE84-2CEE81608328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13D88E-BAE7-481E-8AF6-F4A9E03203BA}"/>
                </a:ext>
              </a:extLst>
            </p:cNvPr>
            <p:cNvSpPr txBox="1"/>
            <p:nvPr/>
          </p:nvSpPr>
          <p:spPr>
            <a:xfrm>
              <a:off x="972167" y="1065080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기획 의도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68CED3-6383-4FD9-B8EA-930FA6D39E8D}"/>
              </a:ext>
            </a:extLst>
          </p:cNvPr>
          <p:cNvSpPr txBox="1"/>
          <p:nvPr/>
        </p:nvSpPr>
        <p:spPr>
          <a:xfrm>
            <a:off x="4882197" y="1922245"/>
            <a:ext cx="357823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현재 해외여행을 가고 싶지만</a:t>
            </a:r>
            <a:r>
              <a:rPr lang="en-US" altLang="ko-KR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코로나로 인해 가지 못하는 </a:t>
            </a:r>
            <a:endParaRPr lang="en-US" altLang="ko-KR" sz="23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사람들에게도 끝나기를 기다리면서 미리 여행지의 정보를 </a:t>
            </a:r>
            <a:endParaRPr lang="en-US" altLang="ko-KR" sz="23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보고 코로나가 끝나면 어디로 갈지 정할 수 있고</a:t>
            </a:r>
            <a:r>
              <a:rPr lang="en-US" altLang="ko-KR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</a:p>
          <a:p>
            <a:endParaRPr lang="en-US" altLang="ko-KR" sz="23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커뮤니티의 소통을 제공하여 유용한 정보를 얻을 수 있다는 생각에 여행정보 애플리케이션을 제작하기로 했다</a:t>
            </a:r>
            <a:r>
              <a:rPr lang="en-US" altLang="ko-KR" sz="23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7E30FEB-D663-4FB5-BA65-6143E1608A36}"/>
              </a:ext>
            </a:extLst>
          </p:cNvPr>
          <p:cNvCxnSpPr>
            <a:cxnSpLocks/>
          </p:cNvCxnSpPr>
          <p:nvPr/>
        </p:nvCxnSpPr>
        <p:spPr>
          <a:xfrm flipH="1">
            <a:off x="4629718" y="1214148"/>
            <a:ext cx="1" cy="50982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4E5B760-5F00-4BF6-AA29-D3DF936E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62" y="2204864"/>
            <a:ext cx="3403645" cy="3096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988CC7-0C4F-452A-BB2A-B9DC0ABE7C4F}"/>
              </a:ext>
            </a:extLst>
          </p:cNvPr>
          <p:cNvSpPr txBox="1"/>
          <p:nvPr/>
        </p:nvSpPr>
        <p:spPr>
          <a:xfrm>
            <a:off x="611560" y="6170301"/>
            <a:ext cx="2878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-</a:t>
            </a:r>
            <a:r>
              <a:rPr lang="ko-KR" altLang="en-US" sz="1000" dirty="0"/>
              <a:t>알밤 </a:t>
            </a:r>
            <a:r>
              <a:rPr lang="en-US" altLang="ko-KR" sz="1000" dirty="0"/>
              <a:t>&lt;</a:t>
            </a:r>
            <a:r>
              <a:rPr lang="ko-KR" altLang="en-US" sz="1000" dirty="0"/>
              <a:t>코로나</a:t>
            </a:r>
            <a:r>
              <a:rPr lang="en-US" altLang="ko-KR" sz="1000" dirty="0"/>
              <a:t>19</a:t>
            </a:r>
            <a:r>
              <a:rPr lang="ko-KR" altLang="en-US" sz="1000" dirty="0"/>
              <a:t>가 바꾼 일상</a:t>
            </a:r>
            <a:r>
              <a:rPr lang="en-US" altLang="ko-KR" sz="1000" dirty="0"/>
              <a:t>&gt;</a:t>
            </a:r>
            <a:r>
              <a:rPr lang="ko-KR" altLang="en-US" sz="1000" dirty="0"/>
              <a:t> 설문조사</a:t>
            </a:r>
          </a:p>
        </p:txBody>
      </p:sp>
    </p:spTree>
    <p:extLst>
      <p:ext uri="{BB962C8B-B14F-4D97-AF65-F5344CB8AC3E}">
        <p14:creationId xmlns:p14="http://schemas.microsoft.com/office/powerpoint/2010/main" val="423674986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980728"/>
            <a:ext cx="8136904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69888" y="1211040"/>
            <a:ext cx="245120" cy="244600"/>
            <a:chOff x="769888" y="851000"/>
            <a:chExt cx="245120" cy="244600"/>
          </a:xfrm>
        </p:grpSpPr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15312" y="1211608"/>
            <a:ext cx="245120" cy="244600"/>
            <a:chOff x="769888" y="851000"/>
            <a:chExt cx="245120" cy="244600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181F92-337B-4921-B578-9FA383BB8B06}"/>
              </a:ext>
            </a:extLst>
          </p:cNvPr>
          <p:cNvGrpSpPr/>
          <p:nvPr/>
        </p:nvGrpSpPr>
        <p:grpSpPr>
          <a:xfrm>
            <a:off x="1907704" y="84768"/>
            <a:ext cx="5112568" cy="1028214"/>
            <a:chOff x="251520" y="980728"/>
            <a:chExt cx="4752528" cy="1073038"/>
          </a:xfrm>
        </p:grpSpPr>
        <p:sp>
          <p:nvSpPr>
            <p:cNvPr id="35" name="위로 구부러진 리본 31">
              <a:extLst>
                <a:ext uri="{FF2B5EF4-FFF2-40B4-BE49-F238E27FC236}">
                  <a16:creationId xmlns:a16="http://schemas.microsoft.com/office/drawing/2014/main" id="{22E6640D-3599-40D9-AE84-2CEE81608328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13D88E-BAE7-481E-8AF6-F4A9E03203BA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995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목표 및 필요성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68CED3-6383-4FD9-B8EA-930FA6D39E8D}"/>
              </a:ext>
            </a:extLst>
          </p:cNvPr>
          <p:cNvSpPr txBox="1"/>
          <p:nvPr/>
        </p:nvSpPr>
        <p:spPr>
          <a:xfrm>
            <a:off x="755576" y="1772816"/>
            <a:ext cx="37444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목표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모바일 애플리케이션으로 간편하고 누구나 손쉽게 여행하고 싶은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나라의 정보를 확인할 수 있음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커뮤니케이션을 통해 여행 팁이나 자신이 경험해 본 정보를 공유하여 색다른 정보를 알 수 있음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일방적인 정보만 알려주는 딱딱한 어플리케이션이 아닌 </a:t>
            </a:r>
            <a:r>
              <a:rPr lang="ko-KR" altLang="en-US" sz="1600" dirty="0">
                <a:solidFill>
                  <a:srgbClr val="FFC000"/>
                </a:solidFill>
              </a:rPr>
              <a:t>커뮤니케이션으로도 정보를 찾아 여행에 대한 기대를 한층 더 품을 수 있게 만드는 것이 애플리케이션 제작 목표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06E70-3029-4ACE-A5D0-F664C073AA44}"/>
              </a:ext>
            </a:extLst>
          </p:cNvPr>
          <p:cNvSpPr txBox="1"/>
          <p:nvPr/>
        </p:nvSpPr>
        <p:spPr>
          <a:xfrm>
            <a:off x="4974928" y="1772816"/>
            <a:ext cx="345638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필요성</a:t>
            </a:r>
            <a:endParaRPr lang="en-US" altLang="ko-KR" sz="4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여행의 대한 계획을 짤 때 모바일로 한눈에 많은 정보를 찾기에는 많은 어려움 있지만</a:t>
            </a:r>
            <a:r>
              <a:rPr lang="en-US" altLang="ko-KR" sz="1600" dirty="0"/>
              <a:t>,</a:t>
            </a:r>
            <a:r>
              <a:rPr lang="ko-KR" altLang="en-US" sz="1600" dirty="0"/>
              <a:t> 이 애플리케이션은 </a:t>
            </a:r>
            <a:r>
              <a:rPr lang="ko-KR" altLang="en-US" sz="1600" dirty="0">
                <a:solidFill>
                  <a:srgbClr val="FFC000"/>
                </a:solidFill>
              </a:rPr>
              <a:t>나라의 정보</a:t>
            </a:r>
            <a:r>
              <a:rPr lang="en-US" altLang="ko-KR" sz="1600" dirty="0">
                <a:solidFill>
                  <a:srgbClr val="FFC000"/>
                </a:solidFill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</a:rPr>
              <a:t>숙박시설</a:t>
            </a:r>
            <a:r>
              <a:rPr lang="en-US" altLang="ko-KR" sz="1600" dirty="0">
                <a:solidFill>
                  <a:srgbClr val="FFC000"/>
                </a:solidFill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</a:rPr>
              <a:t>음식 등에 대한 정보를 보다 쉽게</a:t>
            </a:r>
            <a:r>
              <a:rPr lang="ko-KR" altLang="en-US" sz="1600" dirty="0"/>
              <a:t> 찾을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커뮤니케이션을 통해 </a:t>
            </a:r>
            <a:r>
              <a:rPr lang="ko-KR" altLang="en-US" sz="1600" dirty="0">
                <a:solidFill>
                  <a:srgbClr val="FFC000"/>
                </a:solidFill>
              </a:rPr>
              <a:t>여행지 추천</a:t>
            </a:r>
            <a:r>
              <a:rPr lang="en-US" altLang="ko-KR" sz="1600" dirty="0">
                <a:solidFill>
                  <a:srgbClr val="FFC000"/>
                </a:solidFill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</a:rPr>
              <a:t>정보 등 소통</a:t>
            </a:r>
            <a:r>
              <a:rPr lang="ko-KR" altLang="en-US" sz="1600" dirty="0"/>
              <a:t>하여 마음에 드는 여행지를 찾을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A7C08A-AAF9-4E9B-AF9A-6F7EFCB17A68}"/>
              </a:ext>
            </a:extLst>
          </p:cNvPr>
          <p:cNvCxnSpPr>
            <a:cxnSpLocks/>
          </p:cNvCxnSpPr>
          <p:nvPr/>
        </p:nvCxnSpPr>
        <p:spPr>
          <a:xfrm>
            <a:off x="4629720" y="1091344"/>
            <a:ext cx="57176" cy="53233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5729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124855-88DD-4144-82A0-8A7226F22703}"/>
              </a:ext>
            </a:extLst>
          </p:cNvPr>
          <p:cNvSpPr/>
          <p:nvPr/>
        </p:nvSpPr>
        <p:spPr>
          <a:xfrm>
            <a:off x="539552" y="980728"/>
            <a:ext cx="8136904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69888" y="1211040"/>
            <a:ext cx="245120" cy="244600"/>
            <a:chOff x="769888" y="851000"/>
            <a:chExt cx="245120" cy="244600"/>
          </a:xfrm>
        </p:grpSpPr>
        <p:sp>
          <p:nvSpPr>
            <p:cNvPr id="4" name="타원 3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15312" y="1211608"/>
            <a:ext cx="245120" cy="244600"/>
            <a:chOff x="769888" y="851000"/>
            <a:chExt cx="245120" cy="244600"/>
          </a:xfrm>
        </p:grpSpPr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799008" y="879576"/>
              <a:ext cx="216000" cy="216024"/>
            </a:xfrm>
            <a:prstGeom prst="ellipse">
              <a:avLst/>
            </a:prstGeom>
            <a:solidFill>
              <a:srgbClr val="3898B2"/>
            </a:solidFill>
            <a:ln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769888" y="851000"/>
              <a:ext cx="216000" cy="216024"/>
            </a:xfrm>
            <a:prstGeom prst="ellipse">
              <a:avLst/>
            </a:prstGeom>
            <a:solidFill>
              <a:srgbClr val="82C6D8"/>
            </a:solidFill>
            <a:ln>
              <a:solidFill>
                <a:srgbClr val="82C6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181F92-337B-4921-B578-9FA383BB8B06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35" name="위로 구부러진 리본 31">
              <a:extLst>
                <a:ext uri="{FF2B5EF4-FFF2-40B4-BE49-F238E27FC236}">
                  <a16:creationId xmlns:a16="http://schemas.microsoft.com/office/drawing/2014/main" id="{22E6640D-3599-40D9-AE84-2CEE81608328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13D88E-BAE7-481E-8AF6-F4A9E03203BA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3.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차별성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25E31C-A9F1-4360-A10C-9DD6638380F7}"/>
              </a:ext>
            </a:extLst>
          </p:cNvPr>
          <p:cNvSpPr/>
          <p:nvPr/>
        </p:nvSpPr>
        <p:spPr>
          <a:xfrm>
            <a:off x="1547664" y="2276872"/>
            <a:ext cx="6238052" cy="316835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8" name="그래픽 17" descr="확인 표시 단색으로 채워진">
            <a:extLst>
              <a:ext uri="{FF2B5EF4-FFF2-40B4-BE49-F238E27FC236}">
                <a16:creationId xmlns:a16="http://schemas.microsoft.com/office/drawing/2014/main" id="{F8EA193C-E0BE-4B94-A0EE-00CB57A59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8284" y="1124744"/>
            <a:ext cx="1734388" cy="1734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45EA9-3617-428D-886F-D467E6029A61}"/>
              </a:ext>
            </a:extLst>
          </p:cNvPr>
          <p:cNvSpPr txBox="1"/>
          <p:nvPr/>
        </p:nvSpPr>
        <p:spPr>
          <a:xfrm>
            <a:off x="2109179" y="2731778"/>
            <a:ext cx="5115021" cy="230832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나라를 검색해서 정보를 찾는 것이 아니라 세계지도에서 </a:t>
            </a:r>
            <a:endParaRPr lang="en-US" altLang="ko-KR" sz="2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400" dirty="0">
                <a:solidFill>
                  <a:srgbClr val="FFC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바로 원하는 나라를 클릭해 </a:t>
            </a:r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해당나라에 대한 정보를 찾을 수 있어서</a:t>
            </a:r>
            <a:r>
              <a:rPr lang="ko-KR" altLang="en-US" sz="2400" dirty="0">
                <a:solidFill>
                  <a:srgbClr val="FFC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접근성이 좋고</a:t>
            </a:r>
            <a:r>
              <a:rPr lang="en-US" altLang="ko-KR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여행지로 생각해본 적 없는 나라에 대한 정보</a:t>
            </a:r>
            <a:r>
              <a:rPr lang="ko-KR" altLang="en-US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를 찾아 볼 수 있다</a:t>
            </a:r>
            <a:r>
              <a:rPr lang="en-US" altLang="ko-KR" sz="2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222638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D9D3DB-A2A6-4A12-AA97-DEE3BE2DE4FB}"/>
              </a:ext>
            </a:extLst>
          </p:cNvPr>
          <p:cNvSpPr/>
          <p:nvPr/>
        </p:nvSpPr>
        <p:spPr>
          <a:xfrm>
            <a:off x="539552" y="980728"/>
            <a:ext cx="8136904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181F92-337B-4921-B578-9FA383BB8B06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35" name="위로 구부러진 리본 31">
              <a:extLst>
                <a:ext uri="{FF2B5EF4-FFF2-40B4-BE49-F238E27FC236}">
                  <a16:creationId xmlns:a16="http://schemas.microsoft.com/office/drawing/2014/main" id="{22E6640D-3599-40D9-AE84-2CEE81608328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13D88E-BAE7-481E-8AF6-F4A9E03203BA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4.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제작 절차</a:t>
              </a:r>
            </a:p>
          </p:txBody>
        </p:sp>
      </p:grpSp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16B16290-BE64-4456-81B7-ADFDD8245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07533"/>
              </p:ext>
            </p:extLst>
          </p:nvPr>
        </p:nvGraphicFramePr>
        <p:xfrm>
          <a:off x="1079612" y="1760815"/>
          <a:ext cx="7056783" cy="398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87">
                  <a:extLst>
                    <a:ext uri="{9D8B030D-6E8A-4147-A177-3AD203B41FA5}">
                      <a16:colId xmlns:a16="http://schemas.microsoft.com/office/drawing/2014/main" val="45431186"/>
                    </a:ext>
                  </a:extLst>
                </a:gridCol>
                <a:gridCol w="2206029">
                  <a:extLst>
                    <a:ext uri="{9D8B030D-6E8A-4147-A177-3AD203B41FA5}">
                      <a16:colId xmlns:a16="http://schemas.microsoft.com/office/drawing/2014/main" val="3313764079"/>
                    </a:ext>
                  </a:extLst>
                </a:gridCol>
                <a:gridCol w="4212467">
                  <a:extLst>
                    <a:ext uri="{9D8B030D-6E8A-4147-A177-3AD203B41FA5}">
                      <a16:colId xmlns:a16="http://schemas.microsoft.com/office/drawing/2014/main" val="625676807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CE0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LIST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2C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PLAN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89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515118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rgbClr val="BCE0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주제 선정</a:t>
                      </a:r>
                    </a:p>
                  </a:txBody>
                  <a:tcPr anchor="ctr">
                    <a:solidFill>
                      <a:srgbClr val="82C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자료조사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및 중간 계획서 작성</a:t>
                      </a:r>
                    </a:p>
                  </a:txBody>
                  <a:tcPr anchor="ctr">
                    <a:solidFill>
                      <a:srgbClr val="389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746310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rgbClr val="BCE0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앱 구성</a:t>
                      </a:r>
                    </a:p>
                  </a:txBody>
                  <a:tcPr anchor="ctr">
                    <a:solidFill>
                      <a:srgbClr val="82C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앱 디자인 및 기능 </a:t>
                      </a:r>
                    </a:p>
                  </a:txBody>
                  <a:tcPr anchor="ctr">
                    <a:solidFill>
                      <a:srgbClr val="389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00582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rgbClr val="BCE0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코드 구성</a:t>
                      </a:r>
                    </a:p>
                  </a:txBody>
                  <a:tcPr anchor="ctr">
                    <a:solidFill>
                      <a:srgbClr val="82C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기능에 대한 코드 제작</a:t>
                      </a:r>
                    </a:p>
                  </a:txBody>
                  <a:tcPr anchor="ctr">
                    <a:solidFill>
                      <a:srgbClr val="389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69652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rgbClr val="BCE0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오류 수정</a:t>
                      </a:r>
                    </a:p>
                  </a:txBody>
                  <a:tcPr anchor="ctr">
                    <a:solidFill>
                      <a:srgbClr val="82C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오류 검토 및 수정</a:t>
                      </a:r>
                    </a:p>
                  </a:txBody>
                  <a:tcPr anchor="ctr">
                    <a:solidFill>
                      <a:srgbClr val="389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91485"/>
                  </a:ext>
                </a:extLst>
              </a:tr>
              <a:tr h="696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solidFill>
                      <a:srgbClr val="BCE0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rgbClr val="82C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완성된 앱 시연 및 영상 제작</a:t>
                      </a:r>
                    </a:p>
                  </a:txBody>
                  <a:tcPr anchor="ctr">
                    <a:solidFill>
                      <a:srgbClr val="389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77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7670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1E73E02-BCE1-4D5C-B023-54F61BBF3F89}"/>
              </a:ext>
            </a:extLst>
          </p:cNvPr>
          <p:cNvGrpSpPr/>
          <p:nvPr/>
        </p:nvGrpSpPr>
        <p:grpSpPr>
          <a:xfrm>
            <a:off x="467544" y="1002022"/>
            <a:ext cx="8136904" cy="5544616"/>
            <a:chOff x="539552" y="1030423"/>
            <a:chExt cx="8136904" cy="554461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A4E9999-4B65-4197-947D-6C44012860CF}"/>
                </a:ext>
              </a:extLst>
            </p:cNvPr>
            <p:cNvSpPr/>
            <p:nvPr/>
          </p:nvSpPr>
          <p:spPr>
            <a:xfrm>
              <a:off x="539552" y="1030423"/>
              <a:ext cx="8136904" cy="5544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3D2A0A5-5BD2-49B4-8908-9334019D72BB}"/>
                </a:ext>
              </a:extLst>
            </p:cNvPr>
            <p:cNvGrpSpPr/>
            <p:nvPr/>
          </p:nvGrpSpPr>
          <p:grpSpPr>
            <a:xfrm>
              <a:off x="769888" y="1211040"/>
              <a:ext cx="245120" cy="244600"/>
              <a:chOff x="769888" y="851000"/>
              <a:chExt cx="245120" cy="24460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D67CEE0-8439-4B26-A25C-07E62CEF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9008" y="879576"/>
                <a:ext cx="216000" cy="216024"/>
              </a:xfrm>
              <a:prstGeom prst="ellipse">
                <a:avLst/>
              </a:prstGeom>
              <a:solidFill>
                <a:srgbClr val="3898B2"/>
              </a:solidFill>
              <a:ln>
                <a:solidFill>
                  <a:srgbClr val="3898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D440A866-BB51-46D9-8D1A-42BEFEBE5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888" y="851000"/>
                <a:ext cx="216000" cy="216024"/>
              </a:xfrm>
              <a:prstGeom prst="ellipse">
                <a:avLst/>
              </a:prstGeom>
              <a:solidFill>
                <a:srgbClr val="82C6D8"/>
              </a:solidFill>
              <a:ln>
                <a:solidFill>
                  <a:srgbClr val="82C6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E749BFE-23AE-42A3-8BB5-ACB24C1B7C59}"/>
                </a:ext>
              </a:extLst>
            </p:cNvPr>
            <p:cNvGrpSpPr/>
            <p:nvPr/>
          </p:nvGrpSpPr>
          <p:grpSpPr>
            <a:xfrm>
              <a:off x="8215312" y="1211608"/>
              <a:ext cx="245120" cy="244600"/>
              <a:chOff x="769888" y="851000"/>
              <a:chExt cx="245120" cy="244600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E155E0D-C324-435E-B26A-749C7943FC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9008" y="879576"/>
                <a:ext cx="216000" cy="216024"/>
              </a:xfrm>
              <a:prstGeom prst="ellipse">
                <a:avLst/>
              </a:prstGeom>
              <a:solidFill>
                <a:srgbClr val="3898B2"/>
              </a:solidFill>
              <a:ln>
                <a:solidFill>
                  <a:srgbClr val="3898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B208C591-5193-4EC3-B922-119D0E274B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888" y="851000"/>
                <a:ext cx="216000" cy="216024"/>
              </a:xfrm>
              <a:prstGeom prst="ellipse">
                <a:avLst/>
              </a:prstGeom>
              <a:solidFill>
                <a:srgbClr val="82C6D8"/>
              </a:solidFill>
              <a:ln>
                <a:solidFill>
                  <a:srgbClr val="82C6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5.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순서도</a:t>
              </a:r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BD6AA6-77EF-4EBD-9FA7-64E21FB666A2}"/>
              </a:ext>
            </a:extLst>
          </p:cNvPr>
          <p:cNvSpPr/>
          <p:nvPr/>
        </p:nvSpPr>
        <p:spPr>
          <a:xfrm>
            <a:off x="4413490" y="1156201"/>
            <a:ext cx="566322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INTRO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B4A88C-6B86-4D0A-837D-884CC7F6F123}"/>
              </a:ext>
            </a:extLst>
          </p:cNvPr>
          <p:cNvSpPr/>
          <p:nvPr/>
        </p:nvSpPr>
        <p:spPr>
          <a:xfrm>
            <a:off x="4413490" y="1857050"/>
            <a:ext cx="566322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EC279B-964A-4ABE-A0CE-F7D04850C9CF}"/>
              </a:ext>
            </a:extLst>
          </p:cNvPr>
          <p:cNvSpPr/>
          <p:nvPr/>
        </p:nvSpPr>
        <p:spPr>
          <a:xfrm>
            <a:off x="6017333" y="3356992"/>
            <a:ext cx="566322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CF9364-B51F-4F57-92FA-A8CB6A602387}"/>
              </a:ext>
            </a:extLst>
          </p:cNvPr>
          <p:cNvSpPr/>
          <p:nvPr/>
        </p:nvSpPr>
        <p:spPr>
          <a:xfrm>
            <a:off x="5638453" y="4152384"/>
            <a:ext cx="566322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관광지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09BC70-B974-4953-9CB2-2A27AF42C566}"/>
              </a:ext>
            </a:extLst>
          </p:cNvPr>
          <p:cNvSpPr/>
          <p:nvPr/>
        </p:nvSpPr>
        <p:spPr>
          <a:xfrm>
            <a:off x="5213156" y="1857048"/>
            <a:ext cx="882013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D98250-D21D-43D7-86E6-ADFE40D42445}"/>
              </a:ext>
            </a:extLst>
          </p:cNvPr>
          <p:cNvSpPr/>
          <p:nvPr/>
        </p:nvSpPr>
        <p:spPr>
          <a:xfrm>
            <a:off x="2366561" y="4191527"/>
            <a:ext cx="594091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C8C98E-58BC-4224-A299-1132C24D200E}"/>
              </a:ext>
            </a:extLst>
          </p:cNvPr>
          <p:cNvSpPr/>
          <p:nvPr/>
        </p:nvSpPr>
        <p:spPr>
          <a:xfrm>
            <a:off x="2017432" y="2618083"/>
            <a:ext cx="660055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커뮤니티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949359-A92A-426A-B704-6CBE89AF2261}"/>
              </a:ext>
            </a:extLst>
          </p:cNvPr>
          <p:cNvSpPr/>
          <p:nvPr/>
        </p:nvSpPr>
        <p:spPr>
          <a:xfrm>
            <a:off x="1622565" y="4191527"/>
            <a:ext cx="613192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글 수정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5E2F59D-BEB0-481A-B782-CB12C62819ED}"/>
              </a:ext>
            </a:extLst>
          </p:cNvPr>
          <p:cNvSpPr/>
          <p:nvPr/>
        </p:nvSpPr>
        <p:spPr>
          <a:xfrm>
            <a:off x="2017433" y="3422304"/>
            <a:ext cx="660053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글 목록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38465C3-3981-4E42-A150-5E61A3F1F067}"/>
              </a:ext>
            </a:extLst>
          </p:cNvPr>
          <p:cNvSpPr/>
          <p:nvPr/>
        </p:nvSpPr>
        <p:spPr>
          <a:xfrm>
            <a:off x="3048711" y="4191527"/>
            <a:ext cx="636835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글 삭제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42D7E39-9479-45EE-8BE6-7288A907B72A}"/>
              </a:ext>
            </a:extLst>
          </p:cNvPr>
          <p:cNvSpPr/>
          <p:nvPr/>
        </p:nvSpPr>
        <p:spPr>
          <a:xfrm>
            <a:off x="7164573" y="4149398"/>
            <a:ext cx="658067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숙박시설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E1AB5FF-18C2-4128-898C-3D552F2C3700}"/>
              </a:ext>
            </a:extLst>
          </p:cNvPr>
          <p:cNvSpPr/>
          <p:nvPr/>
        </p:nvSpPr>
        <p:spPr>
          <a:xfrm>
            <a:off x="6400829" y="4149398"/>
            <a:ext cx="566322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음식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EBFD23-612F-4DD2-A31B-972EF45837C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696650" y="1616272"/>
            <a:ext cx="0" cy="24077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E7E88F1-A701-4B73-ABB8-B968D9DBFC9B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943394" y="3795283"/>
            <a:ext cx="335321" cy="378879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68F3912C-7F52-44C3-8A49-2521C1C403A3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16200000" flipH="1">
            <a:off x="6730883" y="3386672"/>
            <a:ext cx="332335" cy="1193113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CDB7BDE-26D6-4A3D-9232-2DC96169154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979811" y="2087083"/>
            <a:ext cx="233344" cy="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6BCA936-4EA3-4EF7-B96D-63FA4145442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347460" y="3078154"/>
            <a:ext cx="0" cy="3441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1AB1279-D052-414A-9E5A-C08A74DD9893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 rot="5400000">
            <a:off x="1983736" y="3827802"/>
            <a:ext cx="309151" cy="418299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1BDB54D5-1FE6-42C6-8522-C05827A66E8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2702718" y="3527116"/>
            <a:ext cx="309151" cy="101966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CE7B0D39-EFF5-4221-AA1A-EDA51DBEE5BD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5400000">
            <a:off x="3371574" y="1293007"/>
            <a:ext cx="300963" cy="234919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41674AF9-A114-44CC-A3AC-CAC516732D0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4978637" y="2035134"/>
            <a:ext cx="1039871" cy="1603843"/>
          </a:xfrm>
          <a:prstGeom prst="bentConnector3">
            <a:avLst>
              <a:gd name="adj1" fmla="val 1463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B9A0F5E-0051-4B2C-B6CB-00B6310C71D3}"/>
              </a:ext>
            </a:extLst>
          </p:cNvPr>
          <p:cNvSpPr/>
          <p:nvPr/>
        </p:nvSpPr>
        <p:spPr>
          <a:xfrm>
            <a:off x="4761921" y="4152384"/>
            <a:ext cx="683084" cy="460071"/>
          </a:xfrm>
          <a:prstGeom prst="roundRect">
            <a:avLst/>
          </a:prstGeom>
          <a:solidFill>
            <a:srgbClr val="BCE0EA"/>
          </a:solidFill>
          <a:ln>
            <a:solidFill>
              <a:srgbClr val="225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25" b="1" dirty="0">
                <a:solidFill>
                  <a:schemeClr val="tx1"/>
                </a:solidFill>
              </a:rPr>
              <a:t>나라정보</a:t>
            </a: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E470255-D398-4E19-954D-34AF5DA4039E}"/>
              </a:ext>
            </a:extLst>
          </p:cNvPr>
          <p:cNvCxnSpPr>
            <a:cxnSpLocks/>
            <a:stCxn id="6" idx="2"/>
            <a:endCxn id="69" idx="0"/>
          </p:cNvCxnSpPr>
          <p:nvPr/>
        </p:nvCxnSpPr>
        <p:spPr>
          <a:xfrm rot="5400000">
            <a:off x="5534319" y="3386208"/>
            <a:ext cx="335321" cy="119703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90109D2-D3A0-4686-9F8E-E93775888F6F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6326074" y="3791481"/>
            <a:ext cx="332337" cy="383498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28245BF-C152-469A-957A-C376D1E9C4E7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2350958" y="3878877"/>
            <a:ext cx="309151" cy="316147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03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4E9999-4B65-4197-947D-6C44012860CF}"/>
              </a:ext>
            </a:extLst>
          </p:cNvPr>
          <p:cNvSpPr/>
          <p:nvPr/>
        </p:nvSpPr>
        <p:spPr>
          <a:xfrm>
            <a:off x="467544" y="1002022"/>
            <a:ext cx="8136904" cy="5523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15F6FCB-F4E3-45CE-A7B4-5A29860C2567}"/>
              </a:ext>
            </a:extLst>
          </p:cNvPr>
          <p:cNvGrpSpPr/>
          <p:nvPr/>
        </p:nvGrpSpPr>
        <p:grpSpPr>
          <a:xfrm>
            <a:off x="2476908" y="84768"/>
            <a:ext cx="4190184" cy="828000"/>
            <a:chOff x="251520" y="980728"/>
            <a:chExt cx="4752528" cy="864096"/>
          </a:xfrm>
        </p:grpSpPr>
        <p:sp>
          <p:nvSpPr>
            <p:cNvPr id="54" name="위로 구부러진 리본 31">
              <a:extLst>
                <a:ext uri="{FF2B5EF4-FFF2-40B4-BE49-F238E27FC236}">
                  <a16:creationId xmlns:a16="http://schemas.microsoft.com/office/drawing/2014/main" id="{68FBA68B-291A-446B-8E2E-16F7C984E96A}"/>
                </a:ext>
              </a:extLst>
            </p:cNvPr>
            <p:cNvSpPr/>
            <p:nvPr/>
          </p:nvSpPr>
          <p:spPr>
            <a:xfrm>
              <a:off x="251520" y="980728"/>
              <a:ext cx="4752528" cy="864096"/>
            </a:xfrm>
            <a:prstGeom prst="ellipseRibbon2">
              <a:avLst>
                <a:gd name="adj1" fmla="val 21549"/>
                <a:gd name="adj2" fmla="val 100000"/>
                <a:gd name="adj3" fmla="val 11196"/>
              </a:avLst>
            </a:prstGeom>
            <a:solidFill>
              <a:schemeClr val="bg1"/>
            </a:solidFill>
            <a:ln>
              <a:solidFill>
                <a:srgbClr val="BCE0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4DF682-48F1-48C7-932B-62CBAB1056CE}"/>
                </a:ext>
              </a:extLst>
            </p:cNvPr>
            <p:cNvSpPr txBox="1"/>
            <p:nvPr/>
          </p:nvSpPr>
          <p:spPr>
            <a:xfrm>
              <a:off x="990088" y="1058065"/>
              <a:ext cx="3275391" cy="54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6.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앱 설계도</a:t>
              </a:r>
            </a:p>
          </p:txBody>
        </p:sp>
      </p:grpSp>
      <p:sp>
        <p:nvSpPr>
          <p:cNvPr id="103" name="Case">
            <a:extLst>
              <a:ext uri="{FF2B5EF4-FFF2-40B4-BE49-F238E27FC236}">
                <a16:creationId xmlns:a16="http://schemas.microsoft.com/office/drawing/2014/main" id="{69032A20-25E2-4639-8EE9-3AAE4E357EFD}"/>
              </a:ext>
            </a:extLst>
          </p:cNvPr>
          <p:cNvSpPr>
            <a:spLocks/>
          </p:cNvSpPr>
          <p:nvPr/>
        </p:nvSpPr>
        <p:spPr bwMode="auto">
          <a:xfrm>
            <a:off x="5924266" y="1513620"/>
            <a:ext cx="2479208" cy="485924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Display">
            <a:extLst>
              <a:ext uri="{FF2B5EF4-FFF2-40B4-BE49-F238E27FC236}">
                <a16:creationId xmlns:a16="http://schemas.microsoft.com/office/drawing/2014/main" id="{4F47B137-0D25-46CF-99CF-CF81817A7E5E}"/>
              </a:ext>
            </a:extLst>
          </p:cNvPr>
          <p:cNvSpPr/>
          <p:nvPr/>
        </p:nvSpPr>
        <p:spPr>
          <a:xfrm>
            <a:off x="6020870" y="1928370"/>
            <a:ext cx="2286000" cy="4064000"/>
          </a:xfrm>
          <a:prstGeom prst="rect">
            <a:avLst/>
          </a:prstGeom>
          <a:solidFill>
            <a:srgbClr val="DFF0F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F3951F2-0F49-4767-AF28-62CCEB9D9718}"/>
              </a:ext>
            </a:extLst>
          </p:cNvPr>
          <p:cNvGrpSpPr/>
          <p:nvPr/>
        </p:nvGrpSpPr>
        <p:grpSpPr>
          <a:xfrm>
            <a:off x="611560" y="1507865"/>
            <a:ext cx="2479208" cy="4859248"/>
            <a:chOff x="683568" y="1465650"/>
            <a:chExt cx="2479208" cy="4859248"/>
          </a:xfrm>
        </p:grpSpPr>
        <p:sp>
          <p:nvSpPr>
            <p:cNvPr id="76" name="Case">
              <a:extLst>
                <a:ext uri="{FF2B5EF4-FFF2-40B4-BE49-F238E27FC236}">
                  <a16:creationId xmlns:a16="http://schemas.microsoft.com/office/drawing/2014/main" id="{FA2E39FC-ECAA-45BD-91E1-BD7A4C79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68" y="1465650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Button">
              <a:extLst>
                <a:ext uri="{FF2B5EF4-FFF2-40B4-BE49-F238E27FC236}">
                  <a16:creationId xmlns:a16="http://schemas.microsoft.com/office/drawing/2014/main" id="{EC6C13F7-995C-4D34-BC17-979DC9D26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95" y="6049086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Camera">
              <a:extLst>
                <a:ext uri="{FF2B5EF4-FFF2-40B4-BE49-F238E27FC236}">
                  <a16:creationId xmlns:a16="http://schemas.microsoft.com/office/drawing/2014/main" id="{6F020796-0E81-4E5D-A04F-2311994A1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575" y="1589610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Speaker">
              <a:extLst>
                <a:ext uri="{FF2B5EF4-FFF2-40B4-BE49-F238E27FC236}">
                  <a16:creationId xmlns:a16="http://schemas.microsoft.com/office/drawing/2014/main" id="{E3AD7E9C-8763-41E0-8C36-0352FB2B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034" y="1651591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Display">
              <a:extLst>
                <a:ext uri="{FF2B5EF4-FFF2-40B4-BE49-F238E27FC236}">
                  <a16:creationId xmlns:a16="http://schemas.microsoft.com/office/drawing/2014/main" id="{5E17C8EC-56D3-4143-8595-05DB6D5AA2C2}"/>
                </a:ext>
              </a:extLst>
            </p:cNvPr>
            <p:cNvSpPr/>
            <p:nvPr/>
          </p:nvSpPr>
          <p:spPr>
            <a:xfrm>
              <a:off x="780172" y="1880400"/>
              <a:ext cx="2286000" cy="4064000"/>
            </a:xfrm>
            <a:prstGeom prst="rect">
              <a:avLst/>
            </a:prstGeom>
            <a:solidFill>
              <a:srgbClr val="DFF0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58C9025-7B96-40D5-8725-5F3C3725B934}"/>
                </a:ext>
              </a:extLst>
            </p:cNvPr>
            <p:cNvGrpSpPr/>
            <p:nvPr/>
          </p:nvGrpSpPr>
          <p:grpSpPr>
            <a:xfrm>
              <a:off x="1153409" y="2748835"/>
              <a:ext cx="1524657" cy="1328237"/>
              <a:chOff x="1259632" y="2748835"/>
              <a:chExt cx="1524657" cy="1328237"/>
            </a:xfrm>
          </p:grpSpPr>
          <p:sp>
            <p:nvSpPr>
              <p:cNvPr id="60" name="말풍선: 타원형 59">
                <a:extLst>
                  <a:ext uri="{FF2B5EF4-FFF2-40B4-BE49-F238E27FC236}">
                    <a16:creationId xmlns:a16="http://schemas.microsoft.com/office/drawing/2014/main" id="{F19A5CAB-5760-48E9-B937-EB6E9BFF1F8B}"/>
                  </a:ext>
                </a:extLst>
              </p:cNvPr>
              <p:cNvSpPr/>
              <p:nvPr/>
            </p:nvSpPr>
            <p:spPr>
              <a:xfrm>
                <a:off x="1259632" y="2748835"/>
                <a:ext cx="1505460" cy="1328237"/>
              </a:xfrm>
              <a:prstGeom prst="wedgeEllipseCallout">
                <a:avLst>
                  <a:gd name="adj1" fmla="val -43732"/>
                  <a:gd name="adj2" fmla="val 51317"/>
                </a:avLst>
              </a:prstGeom>
              <a:solidFill>
                <a:schemeClr val="bg1"/>
              </a:solidFill>
              <a:ln w="57150">
                <a:solidFill>
                  <a:srgbClr val="B0DA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8" name="Picture 1" descr="d:\Users\Administrator\Desktop\airplane.png">
                <a:extLst>
                  <a:ext uri="{FF2B5EF4-FFF2-40B4-BE49-F238E27FC236}">
                    <a16:creationId xmlns:a16="http://schemas.microsoft.com/office/drawing/2014/main" id="{3DF742C9-E493-4ADA-9FBC-522855A66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3565">
                <a:off x="2078688" y="2888993"/>
                <a:ext cx="307189" cy="307189"/>
              </a:xfrm>
              <a:prstGeom prst="rect">
                <a:avLst/>
              </a:prstGeom>
              <a:noFill/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7CB4EF4-1D96-451A-AE21-99510ADFA079}"/>
                  </a:ext>
                </a:extLst>
              </p:cNvPr>
              <p:cNvGrpSpPr/>
              <p:nvPr/>
            </p:nvGrpSpPr>
            <p:grpSpPr>
              <a:xfrm>
                <a:off x="1513377" y="2949967"/>
                <a:ext cx="1270912" cy="923330"/>
                <a:chOff x="9922893" y="1654937"/>
                <a:chExt cx="1270912" cy="923330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215C552-5D4F-4574-809B-47F58F22A755}"/>
                    </a:ext>
                  </a:extLst>
                </p:cNvPr>
                <p:cNvSpPr txBox="1"/>
                <p:nvPr/>
              </p:nvSpPr>
              <p:spPr>
                <a:xfrm>
                  <a:off x="9922893" y="1654937"/>
                  <a:ext cx="67060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225C6C"/>
                      </a:solidFill>
                      <a:latin typeface="Arial Rounded MT Bold" panose="020F0704030504030204" pitchFamily="34" charset="0"/>
                      <a:ea typeface="휴먼둥근헤드라인" panose="02030504000101010101" pitchFamily="18" charset="-127"/>
                    </a:rPr>
                    <a:t>T</a:t>
                  </a:r>
                  <a:endParaRPr lang="ko-KR" altLang="en-US" sz="5400" b="1" dirty="0">
                    <a:solidFill>
                      <a:srgbClr val="225C6C"/>
                    </a:solidFill>
                    <a:latin typeface="Arial Rounded MT Bold" panose="020F0704030504030204" pitchFamily="34" charset="0"/>
                    <a:ea typeface="휴먼둥근헤드라인" panose="02030504000101010101" pitchFamily="18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4954356-E08C-4453-B938-AE4AED70DE25}"/>
                    </a:ext>
                  </a:extLst>
                </p:cNvPr>
                <p:cNvSpPr txBox="1"/>
                <p:nvPr/>
              </p:nvSpPr>
              <p:spPr>
                <a:xfrm>
                  <a:off x="10325693" y="1845594"/>
                  <a:ext cx="8681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rgbClr val="3898B2"/>
                      </a:solidFill>
                      <a:latin typeface="Arial Rounded MT Bold" panose="020F0704030504030204" pitchFamily="34" charset="0"/>
                    </a:rPr>
                    <a:t>rip</a:t>
                  </a:r>
                  <a:endParaRPr lang="ko-KR" altLang="en-US" sz="2000" dirty="0">
                    <a:solidFill>
                      <a:srgbClr val="3898B2"/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7E4D67D-E7FD-43A2-9AB6-80DD206FD842}"/>
                    </a:ext>
                  </a:extLst>
                </p:cNvPr>
                <p:cNvSpPr txBox="1"/>
                <p:nvPr/>
              </p:nvSpPr>
              <p:spPr>
                <a:xfrm>
                  <a:off x="10306496" y="2099658"/>
                  <a:ext cx="8681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 err="1">
                      <a:solidFill>
                        <a:srgbClr val="82C6D8"/>
                      </a:solidFill>
                      <a:latin typeface="Arial Rounded MT Bold" panose="020F0704030504030204" pitchFamily="34" charset="0"/>
                    </a:rPr>
                    <a:t>alk</a:t>
                  </a:r>
                  <a:endParaRPr lang="ko-KR" altLang="en-US" sz="2000" dirty="0">
                    <a:solidFill>
                      <a:srgbClr val="82C6D8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73F993-4E0B-48F2-973B-965F5EDE9C8D}"/>
              </a:ext>
            </a:extLst>
          </p:cNvPr>
          <p:cNvGrpSpPr/>
          <p:nvPr/>
        </p:nvGrpSpPr>
        <p:grpSpPr>
          <a:xfrm>
            <a:off x="3296392" y="1524991"/>
            <a:ext cx="2479208" cy="4859248"/>
            <a:chOff x="3344948" y="1443673"/>
            <a:chExt cx="2479208" cy="4859248"/>
          </a:xfrm>
        </p:grpSpPr>
        <p:sp>
          <p:nvSpPr>
            <p:cNvPr id="82" name="Case">
              <a:extLst>
                <a:ext uri="{FF2B5EF4-FFF2-40B4-BE49-F238E27FC236}">
                  <a16:creationId xmlns:a16="http://schemas.microsoft.com/office/drawing/2014/main" id="{21E7CCD6-AA56-450C-AAD5-800DC41AF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948" y="1443673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Display">
              <a:extLst>
                <a:ext uri="{FF2B5EF4-FFF2-40B4-BE49-F238E27FC236}">
                  <a16:creationId xmlns:a16="http://schemas.microsoft.com/office/drawing/2014/main" id="{C9E66FF0-CD56-406A-8DFC-59E6AFB18566}"/>
                </a:ext>
              </a:extLst>
            </p:cNvPr>
            <p:cNvSpPr/>
            <p:nvPr/>
          </p:nvSpPr>
          <p:spPr>
            <a:xfrm>
              <a:off x="3441552" y="1858423"/>
              <a:ext cx="2286000" cy="4064000"/>
            </a:xfrm>
            <a:prstGeom prst="rect">
              <a:avLst/>
            </a:prstGeom>
            <a:solidFill>
              <a:srgbClr val="DFF0F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0E31222-4D15-438C-894B-CA80E234E959}"/>
                </a:ext>
              </a:extLst>
            </p:cNvPr>
            <p:cNvGrpSpPr/>
            <p:nvPr/>
          </p:nvGrpSpPr>
          <p:grpSpPr>
            <a:xfrm>
              <a:off x="3835953" y="2154688"/>
              <a:ext cx="1524657" cy="1328237"/>
              <a:chOff x="1259632" y="2748835"/>
              <a:chExt cx="1524657" cy="1328237"/>
            </a:xfrm>
          </p:grpSpPr>
          <p:sp>
            <p:nvSpPr>
              <p:cNvPr id="87" name="말풍선: 타원형 86">
                <a:extLst>
                  <a:ext uri="{FF2B5EF4-FFF2-40B4-BE49-F238E27FC236}">
                    <a16:creationId xmlns:a16="http://schemas.microsoft.com/office/drawing/2014/main" id="{5628D468-A8D5-4E69-8BD1-E2C4DB23657E}"/>
                  </a:ext>
                </a:extLst>
              </p:cNvPr>
              <p:cNvSpPr/>
              <p:nvPr/>
            </p:nvSpPr>
            <p:spPr>
              <a:xfrm>
                <a:off x="1259632" y="2748835"/>
                <a:ext cx="1505460" cy="1328237"/>
              </a:xfrm>
              <a:prstGeom prst="wedgeEllipseCallout">
                <a:avLst>
                  <a:gd name="adj1" fmla="val -43732"/>
                  <a:gd name="adj2" fmla="val 51317"/>
                </a:avLst>
              </a:prstGeom>
              <a:solidFill>
                <a:schemeClr val="bg1"/>
              </a:solidFill>
              <a:ln w="57150">
                <a:solidFill>
                  <a:srgbClr val="B0DA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8" name="Picture 1" descr="d:\Users\Administrator\Desktop\airplane.png">
                <a:extLst>
                  <a:ext uri="{FF2B5EF4-FFF2-40B4-BE49-F238E27FC236}">
                    <a16:creationId xmlns:a16="http://schemas.microsoft.com/office/drawing/2014/main" id="{8A8D4C5D-E34F-4778-9E1F-32284D635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443565">
                <a:off x="2078688" y="2888993"/>
                <a:ext cx="307189" cy="307189"/>
              </a:xfrm>
              <a:prstGeom prst="rect">
                <a:avLst/>
              </a:prstGeom>
              <a:noFill/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78B6D816-2298-477B-A107-AE3790CA3382}"/>
                  </a:ext>
                </a:extLst>
              </p:cNvPr>
              <p:cNvGrpSpPr/>
              <p:nvPr/>
            </p:nvGrpSpPr>
            <p:grpSpPr>
              <a:xfrm>
                <a:off x="1513377" y="2949967"/>
                <a:ext cx="1270912" cy="923330"/>
                <a:chOff x="9922893" y="1654937"/>
                <a:chExt cx="1270912" cy="923330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738FE86-383B-4E52-9543-3BADB9BBE8E0}"/>
                    </a:ext>
                  </a:extLst>
                </p:cNvPr>
                <p:cNvSpPr txBox="1"/>
                <p:nvPr/>
              </p:nvSpPr>
              <p:spPr>
                <a:xfrm>
                  <a:off x="9922893" y="1654937"/>
                  <a:ext cx="67060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225C6C"/>
                      </a:solidFill>
                      <a:latin typeface="Arial Rounded MT Bold" panose="020F0704030504030204" pitchFamily="34" charset="0"/>
                      <a:ea typeface="휴먼둥근헤드라인" panose="02030504000101010101" pitchFamily="18" charset="-127"/>
                    </a:rPr>
                    <a:t>T</a:t>
                  </a:r>
                  <a:endParaRPr lang="ko-KR" altLang="en-US" sz="5400" b="1" dirty="0">
                    <a:solidFill>
                      <a:srgbClr val="225C6C"/>
                    </a:solidFill>
                    <a:latin typeface="Arial Rounded MT Bold" panose="020F0704030504030204" pitchFamily="34" charset="0"/>
                    <a:ea typeface="휴먼둥근헤드라인" panose="02030504000101010101" pitchFamily="18" charset="-127"/>
                  </a:endParaRP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E2A59CC-FF17-479C-B999-AD312DC37333}"/>
                    </a:ext>
                  </a:extLst>
                </p:cNvPr>
                <p:cNvSpPr txBox="1"/>
                <p:nvPr/>
              </p:nvSpPr>
              <p:spPr>
                <a:xfrm>
                  <a:off x="10325693" y="1845594"/>
                  <a:ext cx="8681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rgbClr val="3898B2"/>
                      </a:solidFill>
                      <a:latin typeface="Arial Rounded MT Bold" panose="020F0704030504030204" pitchFamily="34" charset="0"/>
                    </a:rPr>
                    <a:t>rip</a:t>
                  </a:r>
                  <a:endParaRPr lang="ko-KR" altLang="en-US" sz="2000" dirty="0">
                    <a:solidFill>
                      <a:srgbClr val="3898B2"/>
                    </a:solidFill>
                    <a:latin typeface="Arial Rounded MT Bold" panose="020F0704030504030204" pitchFamily="34" charset="0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0CB6E27-FCAD-4D57-939E-AD8E7562B9F0}"/>
                    </a:ext>
                  </a:extLst>
                </p:cNvPr>
                <p:cNvSpPr txBox="1"/>
                <p:nvPr/>
              </p:nvSpPr>
              <p:spPr>
                <a:xfrm>
                  <a:off x="10306496" y="2099658"/>
                  <a:ext cx="8681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 err="1">
                      <a:solidFill>
                        <a:srgbClr val="82C6D8"/>
                      </a:solidFill>
                      <a:latin typeface="Arial Rounded MT Bold" panose="020F0704030504030204" pitchFamily="34" charset="0"/>
                    </a:rPr>
                    <a:t>alk</a:t>
                  </a:r>
                  <a:endParaRPr lang="ko-KR" altLang="en-US" sz="2000" dirty="0">
                    <a:solidFill>
                      <a:srgbClr val="82C6D8"/>
                    </a:solidFill>
                    <a:latin typeface="Arial Rounded MT Bold" panose="020F0704030504030204" pitchFamily="34" charset="0"/>
                  </a:endParaRPr>
                </a:p>
              </p:txBody>
            </p:sp>
          </p:grpSp>
        </p:grpSp>
        <p:sp>
          <p:nvSpPr>
            <p:cNvPr id="97" name="Button">
              <a:extLst>
                <a:ext uri="{FF2B5EF4-FFF2-40B4-BE49-F238E27FC236}">
                  <a16:creationId xmlns:a16="http://schemas.microsoft.com/office/drawing/2014/main" id="{EFABEA75-02A3-4F48-92D7-D339D9AE8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366" y="4849845"/>
              <a:ext cx="54118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Button">
              <a:extLst>
                <a:ext uri="{FF2B5EF4-FFF2-40B4-BE49-F238E27FC236}">
                  <a16:creationId xmlns:a16="http://schemas.microsoft.com/office/drawing/2014/main" id="{FA49E861-28C6-44E3-AA8D-721D66C7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215" y="4849845"/>
              <a:ext cx="65258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5DD752-B5F0-483A-89C4-5864626911D3}"/>
                </a:ext>
              </a:extLst>
            </p:cNvPr>
            <p:cNvSpPr txBox="1"/>
            <p:nvPr/>
          </p:nvSpPr>
          <p:spPr>
            <a:xfrm>
              <a:off x="3709950" y="3869183"/>
              <a:ext cx="541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ID</a:t>
              </a:r>
              <a:endParaRPr lang="ko-KR" altLang="en-US" sz="12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2E83BEF-7A05-4088-AC7D-E216A646932A}"/>
                </a:ext>
              </a:extLst>
            </p:cNvPr>
            <p:cNvSpPr/>
            <p:nvPr/>
          </p:nvSpPr>
          <p:spPr>
            <a:xfrm>
              <a:off x="4040885" y="3920299"/>
              <a:ext cx="1270912" cy="1846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914BA42-6DF7-42A5-B5EA-C3439CBBD6A4}"/>
                </a:ext>
              </a:extLst>
            </p:cNvPr>
            <p:cNvSpPr/>
            <p:nvPr/>
          </p:nvSpPr>
          <p:spPr>
            <a:xfrm>
              <a:off x="4040885" y="4230118"/>
              <a:ext cx="1270912" cy="1846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89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D547841-BA7C-4A01-943D-71C303D24776}"/>
                </a:ext>
              </a:extLst>
            </p:cNvPr>
            <p:cNvSpPr txBox="1"/>
            <p:nvPr/>
          </p:nvSpPr>
          <p:spPr>
            <a:xfrm>
              <a:off x="3673689" y="4194219"/>
              <a:ext cx="541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PW</a:t>
              </a:r>
              <a:endParaRPr lang="ko-KR" altLang="en-US" sz="1200" dirty="0"/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2990B9B-1185-4A98-947B-2298EE47667C}"/>
              </a:ext>
            </a:extLst>
          </p:cNvPr>
          <p:cNvSpPr/>
          <p:nvPr/>
        </p:nvSpPr>
        <p:spPr>
          <a:xfrm>
            <a:off x="6616375" y="3969847"/>
            <a:ext cx="1155972" cy="162415"/>
          </a:xfrm>
          <a:prstGeom prst="rect">
            <a:avLst/>
          </a:prstGeom>
          <a:ln w="19050">
            <a:solidFill>
              <a:srgbClr val="3EA6C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3EA10DF-FC91-4AC3-B583-51D3741D99FF}"/>
              </a:ext>
            </a:extLst>
          </p:cNvPr>
          <p:cNvSpPr txBox="1"/>
          <p:nvPr/>
        </p:nvSpPr>
        <p:spPr>
          <a:xfrm>
            <a:off x="6545000" y="3751636"/>
            <a:ext cx="74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아이디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A0EDCD-6DF1-4B39-A406-0CF4042006CE}"/>
              </a:ext>
            </a:extLst>
          </p:cNvPr>
          <p:cNvSpPr txBox="1"/>
          <p:nvPr/>
        </p:nvSpPr>
        <p:spPr>
          <a:xfrm>
            <a:off x="6541651" y="4179235"/>
            <a:ext cx="74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비밀번호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D9B5F18-9A9A-48B1-8A87-C4B9467817E7}"/>
              </a:ext>
            </a:extLst>
          </p:cNvPr>
          <p:cNvSpPr txBox="1"/>
          <p:nvPr/>
        </p:nvSpPr>
        <p:spPr>
          <a:xfrm>
            <a:off x="6539292" y="3308736"/>
            <a:ext cx="74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F8E583C-1871-4942-AD61-DBDF57D4942F}"/>
              </a:ext>
            </a:extLst>
          </p:cNvPr>
          <p:cNvSpPr/>
          <p:nvPr/>
        </p:nvSpPr>
        <p:spPr>
          <a:xfrm>
            <a:off x="6622551" y="4391865"/>
            <a:ext cx="1155972" cy="162415"/>
          </a:xfrm>
          <a:prstGeom prst="rect">
            <a:avLst/>
          </a:prstGeom>
          <a:ln w="19050">
            <a:solidFill>
              <a:srgbClr val="3EA6C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4F50246-F2AE-402D-8831-4183B721577A}"/>
              </a:ext>
            </a:extLst>
          </p:cNvPr>
          <p:cNvSpPr/>
          <p:nvPr/>
        </p:nvSpPr>
        <p:spPr>
          <a:xfrm>
            <a:off x="6610667" y="3571876"/>
            <a:ext cx="1155972" cy="126524"/>
          </a:xfrm>
          <a:prstGeom prst="rect">
            <a:avLst/>
          </a:prstGeom>
          <a:ln w="19050">
            <a:solidFill>
              <a:srgbClr val="3EA6C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5AA9D1-945E-419C-9091-2FDDE21EFD34}"/>
              </a:ext>
            </a:extLst>
          </p:cNvPr>
          <p:cNvSpPr txBox="1"/>
          <p:nvPr/>
        </p:nvSpPr>
        <p:spPr>
          <a:xfrm>
            <a:off x="6516511" y="22259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136" name="Picture 1" descr="d:\Users\Administrator\Desktop\airplane.png">
            <a:extLst>
              <a:ext uri="{FF2B5EF4-FFF2-40B4-BE49-F238E27FC236}">
                <a16:creationId xmlns:a16="http://schemas.microsoft.com/office/drawing/2014/main" id="{AF1E54EB-CF0F-4A71-8567-450E8850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43565">
            <a:off x="7599912" y="2257050"/>
            <a:ext cx="307189" cy="307189"/>
          </a:xfrm>
          <a:prstGeom prst="rect">
            <a:avLst/>
          </a:prstGeom>
          <a:noFill/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5B060B6-2C23-448E-BD71-608229D2602D}"/>
              </a:ext>
            </a:extLst>
          </p:cNvPr>
          <p:cNvSpPr txBox="1"/>
          <p:nvPr/>
        </p:nvSpPr>
        <p:spPr>
          <a:xfrm>
            <a:off x="3834049" y="1052736"/>
            <a:ext cx="1505460" cy="41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5C433E-7DED-4C96-9804-17D0E0943FED}"/>
              </a:ext>
            </a:extLst>
          </p:cNvPr>
          <p:cNvSpPr txBox="1"/>
          <p:nvPr/>
        </p:nvSpPr>
        <p:spPr>
          <a:xfrm>
            <a:off x="1249796" y="1069351"/>
            <a:ext cx="134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&lt;INTRO&gt;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3FE64B7-E7A5-4F23-A544-854888603144}"/>
              </a:ext>
            </a:extLst>
          </p:cNvPr>
          <p:cNvSpPr txBox="1"/>
          <p:nvPr/>
        </p:nvSpPr>
        <p:spPr>
          <a:xfrm>
            <a:off x="3977457" y="1052736"/>
            <a:ext cx="134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A9C8A25-05C9-4E7C-B85C-BE9F3D244438}"/>
              </a:ext>
            </a:extLst>
          </p:cNvPr>
          <p:cNvSpPr txBox="1"/>
          <p:nvPr/>
        </p:nvSpPr>
        <p:spPr>
          <a:xfrm>
            <a:off x="6492659" y="1069351"/>
            <a:ext cx="148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회원가입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id="{A79AFAAD-D8DF-4E1B-A4A3-4FBE1EFE663E}"/>
              </a:ext>
            </a:extLst>
          </p:cNvPr>
          <p:cNvSpPr>
            <a:spLocks/>
          </p:cNvSpPr>
          <p:nvPr/>
        </p:nvSpPr>
        <p:spPr bwMode="auto">
          <a:xfrm>
            <a:off x="6863733" y="5023503"/>
            <a:ext cx="6525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2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2C6D8"/>
        </a:solidFill>
        <a:ln>
          <a:solidFill>
            <a:srgbClr val="82C6D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776</Words>
  <Application>Microsoft Office PowerPoint</Application>
  <PresentationFormat>화면 슬라이드 쇼(4:3)</PresentationFormat>
  <Paragraphs>221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Arial Rounded MT Bold</vt:lpstr>
      <vt:lpstr>HY헤드라인M</vt:lpstr>
      <vt:lpstr>맑은 고딕</vt:lpstr>
      <vt:lpstr>배달의민족 주아</vt:lpstr>
      <vt:lpstr>Consolas</vt:lpstr>
      <vt:lpstr>Segoe UI</vt:lpstr>
      <vt:lpstr>Malgun Gothic Semilight</vt:lpstr>
      <vt:lpstr>휴먼모음T</vt:lpstr>
      <vt:lpstr>Arial</vt:lpstr>
      <vt:lpstr>휴먼둥근헤드라인</vt:lpstr>
      <vt:lpstr>맑은 고딕</vt:lpstr>
      <vt:lpstr>휴먼편지체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JH L</dc:creator>
  <cp:lastModifiedBy>이종하</cp:lastModifiedBy>
  <cp:revision>137</cp:revision>
  <dcterms:created xsi:type="dcterms:W3CDTF">2018-12-02T06:24:46Z</dcterms:created>
  <dcterms:modified xsi:type="dcterms:W3CDTF">2021-06-13T14:29:12Z</dcterms:modified>
</cp:coreProperties>
</file>